
<file path=[Content_Types].xml><?xml version="1.0" encoding="utf-8"?>
<Types xmlns="http://schemas.openxmlformats.org/package/2006/content-types">
  <Default Extension="jpeg" ContentType="image/jpeg"/>
  <Default Extension="JPG" ContentType="image/.jpg"/>
  <Default Extension="rels" ContentType="application/vnd.openxmlformats-package.relationships+xml"/>
  <Default Extension="xml" ContentType="application/xml"/>
  <Override PartName="/docProps/app.xml" ContentType="application/vnd.openxmlformats-officedocument.extended-properties+xml"/>
  <Override PartName="/docProps/core.xml" ContentType="application/vnd.openxmlformats-package.core-properties+xml"/>
  <Override PartName="/docProps/custom.xml" ContentType="application/vnd.openxmlformats-officedocument.custom-properties+xml"/>
  <Override PartName="/ppt/presProps.xml" ContentType="application/vnd.openxmlformats-officedocument.presentationml.presProps+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slides/slide10.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tableStyles.xml" ContentType="application/vnd.openxmlformats-officedocument.presentationml.tableStyles+xml"/>
  <Override PartName="/ppt/theme/theme1.xml" ContentType="application/vnd.openxmlformats-officedocument.theme+xml"/>
  <Override PartName="/ppt/viewProps.xml" ContentType="application/vnd.openxmlformats-officedocument.presentationml.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4" Type="http://schemas.openxmlformats.org/package/2006/relationships/metadata/thumbnail" Target="docProps/thumbnail.jpeg"/><Relationship Id="rId3" Type="http://schemas.openxmlformats.org/package/2006/relationships/metadata/core-properties" Target="docProps/core.xml"/><Relationship Id="rId2" Type="http://schemas.openxmlformats.org/officeDocument/2006/relationships/extended-properties" Target="docProps/app.xml"/><Relationship Id="rId5"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70" r:id="rId3"/>
    <p:sldId id="256" r:id="rId4"/>
    <p:sldId id="271" r:id="rId5"/>
    <p:sldId id="259" r:id="rId6"/>
    <p:sldId id="260" r:id="rId7"/>
    <p:sldId id="284" r:id="rId8"/>
    <p:sldId id="261" r:id="rId9"/>
    <p:sldId id="257" r:id="rId10"/>
    <p:sldId id="266" r:id="rId11"/>
    <p:sldId id="289"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1" autoAdjust="0"/>
    <p:restoredTop sz="94660"/>
  </p:normalViewPr>
  <p:slideViewPr>
    <p:cSldViewPr snapToGrid="0">
      <p:cViewPr varScale="1">
        <p:scale>
          <a:sx n="53" d="100"/>
          <a:sy n="53" d="100"/>
        </p:scale>
        <p:origin x="180" y="5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8" Type="http://schemas.openxmlformats.org/officeDocument/2006/relationships/slide" Target="slides/slide6.xml"/><Relationship Id="rId7" Type="http://schemas.openxmlformats.org/officeDocument/2006/relationships/slide" Target="slides/slide5.xml"/><Relationship Id="rId6" Type="http://schemas.openxmlformats.org/officeDocument/2006/relationships/slide" Target="slides/slide4.xml"/><Relationship Id="rId5" Type="http://schemas.openxmlformats.org/officeDocument/2006/relationships/slide" Target="slides/slide3.xml"/><Relationship Id="rId4" Type="http://schemas.openxmlformats.org/officeDocument/2006/relationships/slide" Target="slides/slide2.xml"/><Relationship Id="rId3" Type="http://schemas.openxmlformats.org/officeDocument/2006/relationships/slide" Target="slides/slide1.xml"/><Relationship Id="rId2" Type="http://schemas.openxmlformats.org/officeDocument/2006/relationships/theme" Target="theme/theme1.xml"/><Relationship Id="rId15" Type="http://schemas.openxmlformats.org/officeDocument/2006/relationships/tableStyles" Target="tableStyles.xml"/><Relationship Id="rId14" Type="http://schemas.openxmlformats.org/officeDocument/2006/relationships/viewProps" Target="viewProps.xml"/><Relationship Id="rId13" Type="http://schemas.openxmlformats.org/officeDocument/2006/relationships/presProps" Target="presProps.xml"/><Relationship Id="rId12" Type="http://schemas.openxmlformats.org/officeDocument/2006/relationships/slide" Target="slides/slide10.xml"/><Relationship Id="rId11" Type="http://schemas.openxmlformats.org/officeDocument/2006/relationships/slide" Target="slides/slide9.xml"/><Relationship Id="rId10" Type="http://schemas.openxmlformats.org/officeDocument/2006/relationships/slide" Target="slides/slide8.xml"/><Relationship Id="rId1" Type="http://schemas.openxmlformats.org/officeDocument/2006/relationships/slideMaster" Target="slideMasters/slideMaster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endParaRPr lang="en-US" smtClean="0"/>
          </a:p>
        </p:txBody>
      </p:sp>
      <p:sp>
        <p:nvSpPr>
          <p:cNvPr id="4" name="Date Placeholder 3"/>
          <p:cNvSpPr>
            <a:spLocks noGrp="1"/>
          </p:cNvSpPr>
          <p:nvPr>
            <p:ph type="dt" sz="half" idx="10"/>
          </p:nvPr>
        </p:nvSpPr>
        <p:spPr/>
        <p:txBody>
          <a:bodyPr/>
          <a:lstStyle/>
          <a:p>
            <a:fld id="{63A1C593-65D0-4073-BCC9-577B9352EA97}"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5" name="Date Placeholder 4"/>
          <p:cNvSpPr>
            <a:spLocks noGrp="1"/>
          </p:cNvSpPr>
          <p:nvPr>
            <p:ph type="dt" sz="half" idx="10"/>
          </p:nvPr>
        </p:nvSpPr>
        <p:spPr/>
        <p:txBody>
          <a:bodyPr/>
          <a:lstStyle/>
          <a:p>
            <a:fld id="{63A1C593-65D0-4073-BCC9-577B9352EA97}"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endParaRPr lang="en-US" smtClean="0"/>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endParaRPr lang="en-US" smtClean="0"/>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7" name="Date Placeholder 6"/>
          <p:cNvSpPr>
            <a:spLocks noGrp="1"/>
          </p:cNvSpPr>
          <p:nvPr>
            <p:ph type="dt" sz="half" idx="10"/>
          </p:nvPr>
        </p:nvSpPr>
        <p:spPr/>
        <p:txBody>
          <a:bodyPr/>
          <a:lstStyle/>
          <a:p>
            <a:fld id="{63A1C593-65D0-4073-BCC9-577B9352EA97}" type="datetimeFigureOut">
              <a:rPr lang="en-US" smtClean="0"/>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3A1C593-65D0-4073-BCC9-577B9352EA97}" type="datetimeFigureOut">
              <a:rPr lang="en-US" smtClean="0"/>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3A1C593-65D0-4073-BCC9-577B9352EA97}" type="datetimeFigureOut">
              <a:rPr lang="en-US" smtClean="0"/>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endParaRPr lang="en-US" smtClean="0"/>
          </a:p>
        </p:txBody>
      </p:sp>
      <p:sp>
        <p:nvSpPr>
          <p:cNvPr id="5" name="Date Placeholder 4"/>
          <p:cNvSpPr>
            <a:spLocks noGrp="1"/>
          </p:cNvSpPr>
          <p:nvPr>
            <p:ph type="dt" sz="half" idx="10"/>
          </p:nvPr>
        </p:nvSpPr>
        <p:spPr/>
        <p:txBody>
          <a:bodyPr/>
          <a:lstStyle/>
          <a:p>
            <a:fld id="{63A1C593-65D0-4073-BCC9-577B9352EA97}"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endParaRPr lang="en-US" smtClean="0"/>
          </a:p>
        </p:txBody>
      </p:sp>
      <p:sp>
        <p:nvSpPr>
          <p:cNvPr id="5" name="Date Placeholder 4"/>
          <p:cNvSpPr>
            <a:spLocks noGrp="1"/>
          </p:cNvSpPr>
          <p:nvPr>
            <p:ph type="dt" sz="half" idx="10"/>
          </p:nvPr>
        </p:nvSpPr>
        <p:spPr/>
        <p:txBody>
          <a:bodyPr/>
          <a:lstStyle/>
          <a:p>
            <a:fld id="{63A1C593-65D0-4073-BCC9-577B9352EA97}"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Date Placeholder 3"/>
          <p:cNvSpPr>
            <a:spLocks noGrp="1"/>
          </p:cNvSpPr>
          <p:nvPr>
            <p:ph type="dt" sz="half" idx="10"/>
          </p:nvPr>
        </p:nvSpPr>
        <p:spPr/>
        <p:txBody>
          <a:bodyPr/>
          <a:lstStyle/>
          <a:p>
            <a:fld id="{63A1C593-65D0-4073-BCC9-577B9352EA97}"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openxmlformats.org/officeDocument/2006/relationships/slideLayout" Target="../slideLayouts/slideLayout8.xml"/><Relationship Id="rId7" Type="http://schemas.openxmlformats.org/officeDocument/2006/relationships/slideLayout" Target="../slideLayouts/slideLayout7.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3" Type="http://schemas.openxmlformats.org/officeDocument/2006/relationships/slideLayout" Target="../slideLayouts/slideLayout3.xml"/><Relationship Id="rId2" Type="http://schemas.openxmlformats.org/officeDocument/2006/relationships/slideLayout" Target="../slideLayouts/slideLayout2.xml"/><Relationship Id="rId12" Type="http://schemas.openxmlformats.org/officeDocument/2006/relationships/theme" Target="../theme/theme1.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endParaRPr lang="en-US" smtClean="0"/>
          </a:p>
          <a:p>
            <a:pPr lvl="1"/>
            <a:r>
              <a:rPr lang="en-US" smtClean="0"/>
              <a:t>Second level</a:t>
            </a:r>
            <a:endParaRPr lang="en-US" smtClean="0"/>
          </a:p>
          <a:p>
            <a:pPr lvl="2"/>
            <a:r>
              <a:rPr lang="en-US" smtClean="0"/>
              <a:t>Third level</a:t>
            </a:r>
            <a:endParaRPr lang="en-US" smtClean="0"/>
          </a:p>
          <a:p>
            <a:pPr lvl="3"/>
            <a:r>
              <a:rPr lang="en-US" smtClean="0"/>
              <a:t>Fourth level</a:t>
            </a:r>
            <a:endParaRPr lang="en-US" smtClean="0"/>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3A1C593-65D0-4073-BCC9-577B9352EA97}" type="datetimeFigureOut">
              <a:rPr lang="en-US" smtClean="0"/>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B618960-8005-486C-9A75-10CB2AAC16F9}" type="slidenum">
              <a:rPr lang="en-US" smtClean="0"/>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image" Target="../media/image1.jpeg"/></Relationships>
</file>

<file path=ppt/slides/_rels/slide2.xml.rels><?xml version="1.0" encoding="UTF-8" standalone="yes"?>
<Relationships xmlns="http://schemas.openxmlformats.org/package/2006/relationships"><Relationship Id="rId5" Type="http://schemas.openxmlformats.org/officeDocument/2006/relationships/slideLayout" Target="../slideLayouts/slideLayout1.xml"/><Relationship Id="rId4" Type="http://schemas.openxmlformats.org/officeDocument/2006/relationships/image" Target="../media/image5.jpeg"/><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image" Target="../media/image2.jpeg"/></Relationships>
</file>

<file path=ppt/slides/_rels/slide3.xml.rels><?xml version="1.0" encoding="UTF-8" standalone="yes"?>
<Relationships xmlns="http://schemas.openxmlformats.org/package/2006/relationships"><Relationship Id="rId5" Type="http://schemas.openxmlformats.org/officeDocument/2006/relationships/slideLayout" Target="../slideLayouts/slideLayout4.xml"/><Relationship Id="rId4" Type="http://schemas.openxmlformats.org/officeDocument/2006/relationships/image" Target="../media/image5.jpeg"/><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image" Target="../media/image2.jpe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5" Type="http://schemas.openxmlformats.org/officeDocument/2006/relationships/slideLayout" Target="../slideLayouts/slideLayout4.xml"/><Relationship Id="rId4" Type="http://schemas.openxmlformats.org/officeDocument/2006/relationships/image" Target="../media/image9.jpeg"/><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image" Target="../media/image6.jpe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rotWithShape="1">
          <a:blip r:embed="rId1">
            <a:alphaModFix amt="80000"/>
          </a:blip>
          <a:stretch>
            <a:fillRect/>
          </a:stretch>
        </a:blipFill>
        <a:effectLst/>
      </p:bgPr>
    </p:bg>
    <p:spTree>
      <p:nvGrpSpPr>
        <p:cNvPr id="1" name=""/>
        <p:cNvGrpSpPr/>
        <p:nvPr/>
      </p:nvGrpSpPr>
      <p:grpSpPr/>
      <p:sp>
        <p:nvSpPr>
          <p:cNvPr id="4" name="Rectangles 3"/>
          <p:cNvSpPr/>
          <p:nvPr/>
        </p:nvSpPr>
        <p:spPr>
          <a:xfrm>
            <a:off x="427038" y="1751330"/>
            <a:ext cx="11015345" cy="2584450"/>
          </a:xfrm>
          <a:prstGeom prst="rect">
            <a:avLst/>
          </a:prstGeom>
          <a:noFill/>
          <a:ln>
            <a:noFill/>
          </a:ln>
        </p:spPr>
        <p:txBody>
          <a:bodyPr wrap="none" rtlCol="0" anchor="t">
            <a:spAutoFit/>
          </a:bodyPr>
          <a:p>
            <a:pPr algn="ctr"/>
            <a:r>
              <a:rPr lang="en-US" altLang="zh-CN" sz="5400" b="1">
                <a:ln w="28575" cmpd="thickThin">
                  <a:solidFill>
                    <a:schemeClr val="bg1"/>
                  </a:solidFill>
                  <a:prstDash val="solid"/>
                </a:ln>
                <a:solidFill>
                  <a:schemeClr val="tx1"/>
                </a:solidFill>
                <a:effectLst>
                  <a:outerShdw blurRad="12700" dist="38100" dir="2700000" algn="tl" rotWithShape="0">
                    <a:schemeClr val="bg1">
                      <a:lumMod val="50000"/>
                    </a:schemeClr>
                  </a:outerShdw>
                </a:effectLst>
                <a:latin typeface="Times New Roman" panose="02020603050405020304" charset="0"/>
                <a:cs typeface="Times New Roman" panose="02020603050405020304" charset="0"/>
              </a:rPr>
              <a:t>CHÀO MỪNG CÁC EM </a:t>
            </a:r>
            <a:endParaRPr lang="en-US" altLang="zh-CN" sz="5400" b="1">
              <a:ln w="28575" cmpd="thickThin">
                <a:solidFill>
                  <a:schemeClr val="bg1"/>
                </a:solidFill>
                <a:prstDash val="solid"/>
              </a:ln>
              <a:solidFill>
                <a:schemeClr val="tx1"/>
              </a:solidFill>
              <a:effectLst>
                <a:outerShdw blurRad="12700" dist="38100" dir="2700000" algn="tl" rotWithShape="0">
                  <a:schemeClr val="bg1">
                    <a:lumMod val="50000"/>
                  </a:schemeClr>
                </a:outerShdw>
              </a:effectLst>
              <a:latin typeface="Times New Roman" panose="02020603050405020304" charset="0"/>
              <a:cs typeface="Times New Roman" panose="02020603050405020304" charset="0"/>
            </a:endParaRPr>
          </a:p>
          <a:p>
            <a:pPr algn="ctr"/>
            <a:r>
              <a:rPr lang="en-US" altLang="zh-CN" sz="5400" b="1">
                <a:ln w="28575" cmpd="thickThin">
                  <a:solidFill>
                    <a:schemeClr val="bg1"/>
                  </a:solidFill>
                  <a:prstDash val="solid"/>
                </a:ln>
                <a:solidFill>
                  <a:schemeClr val="tx1"/>
                </a:solidFill>
                <a:effectLst>
                  <a:outerShdw blurRad="12700" dist="38100" dir="2700000" algn="tl" rotWithShape="0">
                    <a:schemeClr val="bg1">
                      <a:lumMod val="50000"/>
                    </a:schemeClr>
                  </a:outerShdw>
                </a:effectLst>
                <a:latin typeface="Times New Roman" panose="02020603050405020304" charset="0"/>
                <a:cs typeface="Times New Roman" panose="02020603050405020304" charset="0"/>
              </a:rPr>
              <a:t>ĐẾN VỚI TIẾT HỌC MỸ THUẬT</a:t>
            </a:r>
            <a:r>
              <a:rPr lang="en-US" altLang="zh-CN" sz="5400" b="1">
                <a:ln w="22225">
                  <a:solidFill>
                    <a:schemeClr val="accent2"/>
                  </a:solidFill>
                  <a:prstDash val="solid"/>
                </a:ln>
                <a:solidFill>
                  <a:schemeClr val="accent2">
                    <a:lumMod val="40000"/>
                    <a:lumOff val="60000"/>
                  </a:schemeClr>
                </a:solidFill>
                <a:effectLst/>
                <a:latin typeface="Times New Roman" panose="02020603050405020304" charset="0"/>
                <a:cs typeface="Times New Roman" panose="02020603050405020304" charset="0"/>
              </a:rPr>
              <a:t> </a:t>
            </a:r>
            <a:r>
              <a:rPr lang="en-US" altLang="zh-CN" sz="5400" b="1">
                <a:ln w="9525">
                  <a:solidFill>
                    <a:schemeClr val="bg1"/>
                  </a:solidFill>
                  <a:prstDash val="solid"/>
                </a:ln>
                <a:solidFill>
                  <a:schemeClr val="tx1"/>
                </a:solidFill>
                <a:effectLst>
                  <a:outerShdw blurRad="12700" dist="38100" dir="2700000" algn="tl" rotWithShape="0">
                    <a:schemeClr val="bg1">
                      <a:lumMod val="50000"/>
                    </a:schemeClr>
                  </a:outerShdw>
                </a:effectLst>
                <a:latin typeface="Times New Roman" panose="02020603050405020304" charset="0"/>
                <a:cs typeface="Times New Roman" panose="02020603050405020304" charset="0"/>
              </a:rPr>
              <a:t>6</a:t>
            </a:r>
            <a:endParaRPr lang="en-US" altLang="zh-CN" sz="5400" b="1">
              <a:solidFill>
                <a:schemeClr val="tx1"/>
              </a:solidFill>
              <a:effectLst>
                <a:outerShdw blurRad="38100" dist="19050" dir="2700000" algn="tl" rotWithShape="0">
                  <a:schemeClr val="dk1">
                    <a:alpha val="40000"/>
                  </a:schemeClr>
                </a:outerShdw>
              </a:effectLst>
              <a:latin typeface="Times New Roman" panose="02020603050405020304" charset="0"/>
              <a:cs typeface="Times New Roman" panose="02020603050405020304" charset="0"/>
            </a:endParaRPr>
          </a:p>
          <a:p>
            <a:pPr algn="l"/>
            <a:endParaRPr lang="en-US" altLang="zh-CN" sz="5400" b="1">
              <a:solidFill>
                <a:schemeClr val="tx1"/>
              </a:solidFill>
              <a:effectLst>
                <a:outerShdw blurRad="38100" dist="19050" dir="2700000" algn="tl" rotWithShape="0">
                  <a:schemeClr val="dk1">
                    <a:alpha val="40000"/>
                  </a:schemeClr>
                </a:outerShdw>
              </a:effectLst>
              <a:latin typeface="Times New Roman" panose="02020603050405020304" charset="0"/>
              <a:cs typeface="Times New Roman" panose="02020603050405020304" charset="0"/>
            </a:endParaRPr>
          </a:p>
        </p:txBody>
      </p:sp>
      <p:sp>
        <p:nvSpPr>
          <p:cNvPr id="6" name="Text Box 5"/>
          <p:cNvSpPr txBox="1"/>
          <p:nvPr/>
        </p:nvSpPr>
        <p:spPr>
          <a:xfrm>
            <a:off x="5377180" y="5239385"/>
            <a:ext cx="5943600" cy="583565"/>
          </a:xfrm>
          <a:prstGeom prst="rect">
            <a:avLst/>
          </a:prstGeom>
          <a:noFill/>
        </p:spPr>
        <p:txBody>
          <a:bodyPr wrap="none" rtlCol="0" anchor="t">
            <a:spAutoFit/>
          </a:bodyPr>
          <a:p>
            <a:pPr algn="l"/>
            <a:r>
              <a:rPr lang="en-US" altLang="zh-CN" sz="3200" b="1">
                <a:solidFill>
                  <a:schemeClr val="tx1"/>
                </a:solidFill>
                <a:effectLst>
                  <a:outerShdw blurRad="38100" dist="19050" dir="2700000" algn="tl" rotWithShape="0">
                    <a:schemeClr val="dk1">
                      <a:alpha val="40000"/>
                    </a:schemeClr>
                  </a:outerShdw>
                </a:effectLst>
                <a:latin typeface="Times New Roman" panose="02020603050405020304" charset="0"/>
                <a:cs typeface="Times New Roman" panose="02020603050405020304" charset="0"/>
                <a:sym typeface="+mn-ea"/>
              </a:rPr>
              <a:t>GVBM: ĐÀO THỊ DUYÊN HẢI</a:t>
            </a:r>
            <a:r>
              <a:rPr lang="en-US" altLang="zh-CN" sz="3200" b="1">
                <a:effectLst>
                  <a:outerShdw blurRad="38100" dist="19050" dir="2700000" algn="tl" rotWithShape="0">
                    <a:schemeClr val="dk1">
                      <a:alpha val="40000"/>
                    </a:schemeClr>
                  </a:outerShdw>
                </a:effectLst>
                <a:latin typeface="Times New Roman" panose="02020603050405020304" charset="0"/>
                <a:cs typeface="Times New Roman" panose="02020603050405020304" charset="0"/>
                <a:sym typeface="+mn-ea"/>
              </a:rPr>
              <a:t> </a:t>
            </a:r>
            <a:endParaRPr lang="en-US" sz="320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 presetClass="entr" presetSubtype="16" fill="hold" grpId="0"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ox(in)">
                                      <p:cBhvr>
                                        <p:cTn id="7" dur="2000"/>
                                        <p:tgtEl>
                                          <p:spTgt spid="4"/>
                                        </p:tgtEl>
                                      </p:cBhvr>
                                    </p:animEffect>
                                  </p:childTnLst>
                                </p:cTn>
                              </p:par>
                              <p:par>
                                <p:cTn id="8" presetID="9" presetClass="entr" presetSubtype="0" fill="hold" grpId="1"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dissolve">
                                      <p:cBhvr>
                                        <p:cTn id="10" dur="500"/>
                                        <p:tgtEl>
                                          <p:spTgt spid="4"/>
                                        </p:tgtEl>
                                      </p:cBhvr>
                                    </p:animEffect>
                                  </p:childTnLst>
                                </p:cTn>
                              </p:par>
                              <p:par>
                                <p:cTn id="11" presetID="9" presetClass="entr" presetSubtype="0"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dissolve">
                                      <p:cBhvr>
                                        <p:cTn id="13"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4" grpId="1"/>
      <p:bldP spid="6" grpId="0"/>
    </p:bld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1511935" y="403225"/>
            <a:ext cx="9144000" cy="1270635"/>
          </a:xfrm>
        </p:spPr>
        <p:txBody>
          <a:bodyPr>
            <a:normAutofit fontScale="90000"/>
          </a:bodyPr>
          <a:lstStyle/>
          <a:p>
            <a:r>
              <a:rPr lang="en-US" b="1" dirty="0">
                <a:solidFill>
                  <a:schemeClr val="bg1"/>
                </a:solidFill>
              </a:rPr>
              <a:t>CHỦ ĐỀ: LỄ HỘI QUÊ HƯƠNG</a:t>
            </a:r>
            <a:br>
              <a:rPr lang="en-US" b="1" dirty="0">
                <a:solidFill>
                  <a:schemeClr val="bg1"/>
                </a:solidFill>
              </a:rPr>
            </a:br>
            <a:r>
              <a:rPr lang="en-US" b="1" dirty="0">
                <a:solidFill>
                  <a:schemeClr val="bg1"/>
                </a:solidFill>
              </a:rPr>
              <a:t>BÀI 4: HỘI XUÂN QUÊ HƯƠNG</a:t>
            </a:r>
            <a:endParaRPr lang="en-US" b="1" dirty="0">
              <a:solidFill>
                <a:schemeClr val="bg1"/>
              </a:solidFill>
            </a:endParaRPr>
          </a:p>
        </p:txBody>
      </p:sp>
      <p:pic>
        <p:nvPicPr>
          <p:cNvPr id="4" name="Picture 3" descr="hoi-lim-e1453543168215"/>
          <p:cNvPicPr>
            <a:picLocks noChangeAspect="1"/>
          </p:cNvPicPr>
          <p:nvPr/>
        </p:nvPicPr>
        <p:blipFill>
          <a:blip r:embed="rId1"/>
          <a:stretch>
            <a:fillRect/>
          </a:stretch>
        </p:blipFill>
        <p:spPr>
          <a:xfrm>
            <a:off x="1196975" y="341630"/>
            <a:ext cx="9571355" cy="6516370"/>
          </a:xfrm>
          <a:prstGeom prst="rect">
            <a:avLst/>
          </a:prstGeom>
        </p:spPr>
      </p:pic>
      <p:pic>
        <p:nvPicPr>
          <p:cNvPr id="6" name="Picture 5" descr="LE HOI-K6"/>
          <p:cNvPicPr>
            <a:picLocks noChangeAspect="1"/>
          </p:cNvPicPr>
          <p:nvPr/>
        </p:nvPicPr>
        <p:blipFill>
          <a:blip r:embed="rId2"/>
          <a:stretch>
            <a:fillRect/>
          </a:stretch>
        </p:blipFill>
        <p:spPr>
          <a:xfrm>
            <a:off x="1188720" y="341630"/>
            <a:ext cx="9789795" cy="6516370"/>
          </a:xfrm>
          <a:prstGeom prst="rect">
            <a:avLst/>
          </a:prstGeom>
        </p:spPr>
      </p:pic>
      <p:pic>
        <p:nvPicPr>
          <p:cNvPr id="8" name="Picture 7" descr="Le-hoi-núi-Ba-Den"/>
          <p:cNvPicPr>
            <a:picLocks noChangeAspect="1"/>
          </p:cNvPicPr>
          <p:nvPr/>
        </p:nvPicPr>
        <p:blipFill>
          <a:blip r:embed="rId3"/>
          <a:stretch>
            <a:fillRect/>
          </a:stretch>
        </p:blipFill>
        <p:spPr>
          <a:xfrm>
            <a:off x="1196975" y="403225"/>
            <a:ext cx="9344660" cy="6224905"/>
          </a:xfrm>
          <a:prstGeom prst="rect">
            <a:avLst/>
          </a:prstGeom>
        </p:spPr>
      </p:pic>
      <p:pic>
        <p:nvPicPr>
          <p:cNvPr id="10" name="Picture 9" descr="LE HOI 2"/>
          <p:cNvPicPr>
            <a:picLocks noChangeAspect="1"/>
          </p:cNvPicPr>
          <p:nvPr/>
        </p:nvPicPr>
        <p:blipFill>
          <a:blip r:embed="rId4"/>
          <a:stretch>
            <a:fillRect/>
          </a:stretch>
        </p:blipFill>
        <p:spPr>
          <a:xfrm>
            <a:off x="960755" y="248920"/>
            <a:ext cx="9817100" cy="6533515"/>
          </a:xfrm>
          <a:prstGeom prst="rect">
            <a:avLst/>
          </a:prstGeom>
        </p:spPr>
      </p:pic>
      <p:sp>
        <p:nvSpPr>
          <p:cNvPr id="3" name="Text Box 2"/>
          <p:cNvSpPr txBox="1"/>
          <p:nvPr/>
        </p:nvSpPr>
        <p:spPr>
          <a:xfrm>
            <a:off x="607695" y="1212215"/>
            <a:ext cx="10305415" cy="1938020"/>
          </a:xfrm>
          <a:prstGeom prst="rect">
            <a:avLst/>
          </a:prstGeom>
          <a:noFill/>
        </p:spPr>
        <p:txBody>
          <a:bodyPr wrap="square" rtlCol="0">
            <a:spAutoFit/>
          </a:bodyPr>
          <a:p>
            <a:r>
              <a:rPr lang="en-US" sz="6000" b="1">
                <a:solidFill>
                  <a:schemeClr val="bg1"/>
                </a:solidFill>
                <a:latin typeface="Times New Roman" panose="02020603050405020304" charset="0"/>
                <a:cs typeface="Times New Roman" panose="02020603050405020304" charset="0"/>
              </a:rPr>
              <a:t>EM HÃY CHO BIẾT TÊN CÁC LỄ HỘI VỪA XEM?</a:t>
            </a:r>
            <a:endParaRPr lang="en-US" sz="6000" b="1">
              <a:solidFill>
                <a:schemeClr val="bg1"/>
              </a:solidFill>
              <a:latin typeface="Times New Roman" panose="02020603050405020304" charset="0"/>
              <a:cs typeface="Times New Roman" panose="02020603050405020304" charset="0"/>
            </a:endParaRPr>
          </a:p>
        </p:txBody>
      </p:sp>
    </p:spTree>
  </p:cSld>
  <p:clrMapOvr>
    <a:masterClrMapping/>
  </p:clrMapOvr>
  <mc:AlternateContent xmlns:mc="http://schemas.openxmlformats.org/markup-compatibility/2006">
    <mc:Choice xmlns:p14="http://schemas.microsoft.com/office/powerpoint/2010/main" Requires="p14">
      <p:transition spd="slow" p14:dur="1000">
        <p:wipe/>
      </p:transition>
    </mc:Choice>
    <mc:Fallback>
      <p:transition spd="slow">
        <p:wip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1" presetClass="entr" presetSubtype="0" fill="hold" grpId="2" nodeType="clickEffect">
                                  <p:stCondLst>
                                    <p:cond delay="0"/>
                                  </p:stCondLst>
                                  <p:childTnLst>
                                    <p:set>
                                      <p:cBhvr>
                                        <p:cTn id="6" dur="1000">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5" presetClass="exit" presetSubtype="10" fill="hold" grpId="3" nodeType="clickEffect">
                                  <p:stCondLst>
                                    <p:cond delay="0"/>
                                  </p:stCondLst>
                                  <p:childTnLst>
                                    <p:animEffect transition="out" filter="checkerboard(across)">
                                      <p:cBhvr>
                                        <p:cTn id="10" dur="500"/>
                                        <p:tgtEl>
                                          <p:spTgt spid="2"/>
                                        </p:tgtEl>
                                      </p:cBhvr>
                                    </p:animEffect>
                                    <p:set>
                                      <p:cBhvr>
                                        <p:cTn id="11" dur="1" fill="hold">
                                          <p:stCondLst>
                                            <p:cond delay="499"/>
                                          </p:stCondLst>
                                        </p:cTn>
                                        <p:tgtEl>
                                          <p:spTgt spid="2"/>
                                        </p:tgtEl>
                                        <p:attrNameLst>
                                          <p:attrName>style.visibility</p:attrName>
                                        </p:attrNameLst>
                                      </p:cBhvr>
                                      <p:to>
                                        <p:strVal val="hidden"/>
                                      </p:to>
                                    </p:se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nodeType="clickEffect">
                                  <p:stCondLst>
                                    <p:cond delay="0"/>
                                  </p:stCondLst>
                                  <p:childTnLst>
                                    <p:set>
                                      <p:cBhvr>
                                        <p:cTn id="15" dur="1" fill="hold">
                                          <p:stCondLst>
                                            <p:cond delay="0"/>
                                          </p:stCondLst>
                                        </p:cTn>
                                        <p:tgtEl>
                                          <p:spTgt spid="4"/>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ID="4" presetClass="exit" presetSubtype="32" fill="hold" nodeType="clickEffect">
                                  <p:stCondLst>
                                    <p:cond delay="0"/>
                                  </p:stCondLst>
                                  <p:childTnLst>
                                    <p:animEffect transition="out" filter="box(out)">
                                      <p:cBhvr>
                                        <p:cTn id="19" dur="2000"/>
                                        <p:tgtEl>
                                          <p:spTgt spid="4"/>
                                        </p:tgtEl>
                                      </p:cBhvr>
                                    </p:animEffect>
                                    <p:set>
                                      <p:cBhvr>
                                        <p:cTn id="20" dur="1" fill="hold">
                                          <p:stCondLst>
                                            <p:cond delay="1999"/>
                                          </p:stCondLst>
                                        </p:cTn>
                                        <p:tgtEl>
                                          <p:spTgt spid="4"/>
                                        </p:tgtEl>
                                        <p:attrNameLst>
                                          <p:attrName>style.visibility</p:attrName>
                                        </p:attrNameLst>
                                      </p:cBhvr>
                                      <p:to>
                                        <p:strVal val="hidden"/>
                                      </p:to>
                                    </p:set>
                                  </p:childTnLst>
                                </p:cTn>
                              </p:par>
                            </p:childTnLst>
                          </p:cTn>
                        </p:par>
                      </p:childTnLst>
                    </p:cTn>
                  </p:par>
                  <p:par>
                    <p:cTn id="21" fill="hold">
                      <p:stCondLst>
                        <p:cond delay="indefinite"/>
                      </p:stCondLst>
                      <p:childTnLst>
                        <p:par>
                          <p:cTn id="22" fill="hold">
                            <p:stCondLst>
                              <p:cond delay="0"/>
                            </p:stCondLst>
                            <p:childTnLst>
                              <p:par>
                                <p:cTn id="23" presetID="9" presetClass="entr" presetSubtype="0" fill="hold" nodeType="clickEffect">
                                  <p:stCondLst>
                                    <p:cond delay="0"/>
                                  </p:stCondLst>
                                  <p:childTnLst>
                                    <p:set>
                                      <p:cBhvr>
                                        <p:cTn id="24" dur="1" fill="hold">
                                          <p:stCondLst>
                                            <p:cond delay="0"/>
                                          </p:stCondLst>
                                        </p:cTn>
                                        <p:tgtEl>
                                          <p:spTgt spid="6"/>
                                        </p:tgtEl>
                                        <p:attrNameLst>
                                          <p:attrName>style.visibility</p:attrName>
                                        </p:attrNameLst>
                                      </p:cBhvr>
                                      <p:to>
                                        <p:strVal val="visible"/>
                                      </p:to>
                                    </p:set>
                                    <p:animEffect transition="in" filter="dissolve">
                                      <p:cBhvr>
                                        <p:cTn id="25" dur="500"/>
                                        <p:tgtEl>
                                          <p:spTgt spid="6"/>
                                        </p:tgtEl>
                                      </p:cBhvr>
                                    </p:animEffect>
                                  </p:childTnLst>
                                </p:cTn>
                              </p:par>
                            </p:childTnLst>
                          </p:cTn>
                        </p:par>
                      </p:childTnLst>
                    </p:cTn>
                  </p:par>
                  <p:par>
                    <p:cTn id="26" fill="hold">
                      <p:stCondLst>
                        <p:cond delay="indefinite"/>
                      </p:stCondLst>
                      <p:childTnLst>
                        <p:par>
                          <p:cTn id="27" fill="hold">
                            <p:stCondLst>
                              <p:cond delay="0"/>
                            </p:stCondLst>
                            <p:childTnLst>
                              <p:par>
                                <p:cTn id="28" presetID="4" presetClass="exit" presetSubtype="32" fill="hold" nodeType="clickEffect">
                                  <p:stCondLst>
                                    <p:cond delay="0"/>
                                  </p:stCondLst>
                                  <p:childTnLst>
                                    <p:animEffect transition="out" filter="box(out)">
                                      <p:cBhvr>
                                        <p:cTn id="29" dur="2000"/>
                                        <p:tgtEl>
                                          <p:spTgt spid="6"/>
                                        </p:tgtEl>
                                      </p:cBhvr>
                                    </p:animEffect>
                                    <p:set>
                                      <p:cBhvr>
                                        <p:cTn id="30" dur="1" fill="hold">
                                          <p:stCondLst>
                                            <p:cond delay="1999"/>
                                          </p:stCondLst>
                                        </p:cTn>
                                        <p:tgtEl>
                                          <p:spTgt spid="6"/>
                                        </p:tgtEl>
                                        <p:attrNameLst>
                                          <p:attrName>style.visibility</p:attrName>
                                        </p:attrNameLst>
                                      </p:cBhvr>
                                      <p:to>
                                        <p:strVal val="hidden"/>
                                      </p:to>
                                    </p:set>
                                  </p:childTnLst>
                                </p:cTn>
                              </p:par>
                            </p:childTnLst>
                          </p:cTn>
                        </p:par>
                      </p:childTnLst>
                    </p:cTn>
                  </p:par>
                  <p:par>
                    <p:cTn id="31" fill="hold">
                      <p:stCondLst>
                        <p:cond delay="indefinite"/>
                      </p:stCondLst>
                      <p:childTnLst>
                        <p:par>
                          <p:cTn id="32" fill="hold">
                            <p:stCondLst>
                              <p:cond delay="0"/>
                            </p:stCondLst>
                            <p:childTnLst>
                              <p:par>
                                <p:cTn id="33" presetID="11" presetClass="entr" presetSubtype="0" fill="hold" nodeType="clickEffect">
                                  <p:stCondLst>
                                    <p:cond delay="0"/>
                                  </p:stCondLst>
                                  <p:childTnLst>
                                    <p:set>
                                      <p:cBhvr>
                                        <p:cTn id="34" dur="1000">
                                          <p:stCondLst>
                                            <p:cond delay="0"/>
                                          </p:stCondLst>
                                        </p:cTn>
                                        <p:tgtEl>
                                          <p:spTgt spid="8"/>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5" presetClass="exit" presetSubtype="10" fill="hold" nodeType="clickEffect">
                                  <p:stCondLst>
                                    <p:cond delay="0"/>
                                  </p:stCondLst>
                                  <p:childTnLst>
                                    <p:animEffect transition="out" filter="checkerboard(across)">
                                      <p:cBhvr>
                                        <p:cTn id="38" dur="500"/>
                                        <p:tgtEl>
                                          <p:spTgt spid="8"/>
                                        </p:tgtEl>
                                      </p:cBhvr>
                                    </p:animEffect>
                                    <p:set>
                                      <p:cBhvr>
                                        <p:cTn id="39" dur="1" fill="hold">
                                          <p:stCondLst>
                                            <p:cond delay="499"/>
                                          </p:stCondLst>
                                        </p:cTn>
                                        <p:tgtEl>
                                          <p:spTgt spid="8"/>
                                        </p:tgtEl>
                                        <p:attrNameLst>
                                          <p:attrName>style.visibility</p:attrName>
                                        </p:attrNameLst>
                                      </p:cBhvr>
                                      <p:to>
                                        <p:strVal val="hidden"/>
                                      </p:to>
                                    </p:set>
                                  </p:childTnLst>
                                </p:cTn>
                              </p:par>
                            </p:childTnLst>
                          </p:cTn>
                        </p:par>
                      </p:childTnLst>
                    </p:cTn>
                  </p:par>
                  <p:par>
                    <p:cTn id="40" fill="hold">
                      <p:stCondLst>
                        <p:cond delay="indefinite"/>
                      </p:stCondLst>
                      <p:childTnLst>
                        <p:par>
                          <p:cTn id="41" fill="hold">
                            <p:stCondLst>
                              <p:cond delay="0"/>
                            </p:stCondLst>
                            <p:childTnLst>
                              <p:par>
                                <p:cTn id="42" presetID="1" presetClass="entr" presetSubtype="0" fill="hold" nodeType="clickEffect">
                                  <p:stCondLst>
                                    <p:cond delay="0"/>
                                  </p:stCondLst>
                                  <p:childTnLst>
                                    <p:set>
                                      <p:cBhvr>
                                        <p:cTn id="43" dur="1" fill="hold">
                                          <p:stCondLst>
                                            <p:cond delay="0"/>
                                          </p:stCondLst>
                                        </p:cTn>
                                        <p:tgtEl>
                                          <p:spTgt spid="10"/>
                                        </p:tgtEl>
                                        <p:attrNameLst>
                                          <p:attrName>style.visibility</p:attrName>
                                        </p:attrNameLst>
                                      </p:cBhvr>
                                      <p:to>
                                        <p:strVal val="visible"/>
                                      </p:to>
                                    </p:set>
                                  </p:childTnLst>
                                </p:cTn>
                              </p:par>
                            </p:childTnLst>
                          </p:cTn>
                        </p:par>
                      </p:childTnLst>
                    </p:cTn>
                  </p:par>
                  <p:par>
                    <p:cTn id="44" fill="hold">
                      <p:stCondLst>
                        <p:cond delay="indefinite"/>
                      </p:stCondLst>
                      <p:childTnLst>
                        <p:par>
                          <p:cTn id="45" fill="hold">
                            <p:stCondLst>
                              <p:cond delay="0"/>
                            </p:stCondLst>
                            <p:childTnLst>
                              <p:par>
                                <p:cTn id="46" presetID="4" presetClass="exit" presetSubtype="32" fill="hold" nodeType="clickEffect">
                                  <p:stCondLst>
                                    <p:cond delay="0"/>
                                  </p:stCondLst>
                                  <p:childTnLst>
                                    <p:animEffect transition="out" filter="box(out)">
                                      <p:cBhvr>
                                        <p:cTn id="47" dur="2000"/>
                                        <p:tgtEl>
                                          <p:spTgt spid="10"/>
                                        </p:tgtEl>
                                      </p:cBhvr>
                                    </p:animEffect>
                                    <p:set>
                                      <p:cBhvr>
                                        <p:cTn id="48" dur="1" fill="hold">
                                          <p:stCondLst>
                                            <p:cond delay="1999"/>
                                          </p:stCondLst>
                                        </p:cTn>
                                        <p:tgtEl>
                                          <p:spTgt spid="10"/>
                                        </p:tgtEl>
                                        <p:attrNameLst>
                                          <p:attrName>style.visibility</p:attrName>
                                        </p:attrNameLst>
                                      </p:cBhvr>
                                      <p:to>
                                        <p:strVal val="hidden"/>
                                      </p:to>
                                    </p:set>
                                  </p:childTnLst>
                                </p:cTn>
                              </p:par>
                            </p:childTnLst>
                          </p:cTn>
                        </p:par>
                      </p:childTnLst>
                    </p:cTn>
                  </p:par>
                  <p:par>
                    <p:cTn id="49" fill="hold">
                      <p:stCondLst>
                        <p:cond delay="indefinite"/>
                      </p:stCondLst>
                      <p:childTnLst>
                        <p:par>
                          <p:cTn id="50" fill="hold">
                            <p:stCondLst>
                              <p:cond delay="0"/>
                            </p:stCondLst>
                            <p:childTnLst>
                              <p:par>
                                <p:cTn id="51" presetID="9" presetClass="entr" presetSubtype="0" fill="hold" grpId="0" nodeType="clickEffect">
                                  <p:stCondLst>
                                    <p:cond delay="0"/>
                                  </p:stCondLst>
                                  <p:childTnLst>
                                    <p:set>
                                      <p:cBhvr>
                                        <p:cTn id="52" dur="1" fill="hold">
                                          <p:stCondLst>
                                            <p:cond delay="0"/>
                                          </p:stCondLst>
                                        </p:cTn>
                                        <p:tgtEl>
                                          <p:spTgt spid="3"/>
                                        </p:tgtEl>
                                        <p:attrNameLst>
                                          <p:attrName>style.visibility</p:attrName>
                                        </p:attrNameLst>
                                      </p:cBhvr>
                                      <p:to>
                                        <p:strVal val="visible"/>
                                      </p:to>
                                    </p:set>
                                    <p:animEffect transition="in" filter="dissolve">
                                      <p:cBhvr>
                                        <p:cTn id="53"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1"/>
      <p:bldP spid="2" grpId="2"/>
      <p:bldP spid="2" grpId="3"/>
      <p:bldP spid="3" grpId="0"/>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pic>
        <p:nvPicPr>
          <p:cNvPr id="4" name="Content Placeholder 3" descr="hoi-lim-e1453543168215"/>
          <p:cNvPicPr>
            <a:picLocks noChangeAspect="1"/>
          </p:cNvPicPr>
          <p:nvPr>
            <p:ph sz="half" idx="1"/>
          </p:nvPr>
        </p:nvPicPr>
        <p:blipFill>
          <a:blip r:embed="rId1"/>
          <a:stretch>
            <a:fillRect/>
          </a:stretch>
        </p:blipFill>
        <p:spPr>
          <a:xfrm>
            <a:off x="896620" y="124460"/>
            <a:ext cx="4146550" cy="2922905"/>
          </a:xfrm>
          <a:prstGeom prst="rect">
            <a:avLst/>
          </a:prstGeom>
        </p:spPr>
      </p:pic>
      <p:pic>
        <p:nvPicPr>
          <p:cNvPr id="6" name="Content Placeholder 5" descr="LE HOI-K6"/>
          <p:cNvPicPr>
            <a:picLocks noChangeAspect="1"/>
          </p:cNvPicPr>
          <p:nvPr>
            <p:ph sz="half" idx="2"/>
          </p:nvPr>
        </p:nvPicPr>
        <p:blipFill>
          <a:blip r:embed="rId2"/>
          <a:stretch>
            <a:fillRect/>
          </a:stretch>
        </p:blipFill>
        <p:spPr>
          <a:xfrm>
            <a:off x="6374765" y="59690"/>
            <a:ext cx="4245610" cy="2825115"/>
          </a:xfrm>
          <a:prstGeom prst="rect">
            <a:avLst/>
          </a:prstGeom>
        </p:spPr>
      </p:pic>
      <p:pic>
        <p:nvPicPr>
          <p:cNvPr id="8" name="Picture 7" descr="Le-hoi-núi-Ba-Den"/>
          <p:cNvPicPr>
            <a:picLocks noChangeAspect="1"/>
          </p:cNvPicPr>
          <p:nvPr/>
        </p:nvPicPr>
        <p:blipFill>
          <a:blip r:embed="rId3"/>
          <a:stretch>
            <a:fillRect/>
          </a:stretch>
        </p:blipFill>
        <p:spPr>
          <a:xfrm>
            <a:off x="6110605" y="3279775"/>
            <a:ext cx="4773930" cy="3180080"/>
          </a:xfrm>
          <a:prstGeom prst="rect">
            <a:avLst/>
          </a:prstGeom>
        </p:spPr>
      </p:pic>
      <p:pic>
        <p:nvPicPr>
          <p:cNvPr id="2" name="Picture 1" descr="LE HOI 2"/>
          <p:cNvPicPr>
            <a:picLocks noChangeAspect="1"/>
          </p:cNvPicPr>
          <p:nvPr/>
        </p:nvPicPr>
        <p:blipFill>
          <a:blip r:embed="rId4"/>
          <a:stretch>
            <a:fillRect/>
          </a:stretch>
        </p:blipFill>
        <p:spPr>
          <a:xfrm>
            <a:off x="601345" y="3279775"/>
            <a:ext cx="4543425" cy="3023870"/>
          </a:xfrm>
          <a:prstGeom prst="rect">
            <a:avLst/>
          </a:prstGeom>
        </p:spPr>
      </p:pic>
      <p:sp>
        <p:nvSpPr>
          <p:cNvPr id="3" name="Text Box 2"/>
          <p:cNvSpPr txBox="1"/>
          <p:nvPr/>
        </p:nvSpPr>
        <p:spPr>
          <a:xfrm>
            <a:off x="3437890" y="2625725"/>
            <a:ext cx="1401445" cy="368300"/>
          </a:xfrm>
          <a:prstGeom prst="rect">
            <a:avLst/>
          </a:prstGeom>
          <a:noFill/>
        </p:spPr>
        <p:txBody>
          <a:bodyPr wrap="square" rtlCol="0">
            <a:spAutoFit/>
          </a:bodyPr>
          <a:p>
            <a:r>
              <a:rPr lang="en-US" b="1">
                <a:solidFill>
                  <a:srgbClr val="FF0000"/>
                </a:solidFill>
                <a:latin typeface="Times New Roman" panose="02020603050405020304" charset="0"/>
                <a:cs typeface="Times New Roman" panose="02020603050405020304" charset="0"/>
              </a:rPr>
              <a:t>1. HỘI LIM</a:t>
            </a:r>
            <a:endParaRPr lang="en-US" b="1">
              <a:solidFill>
                <a:srgbClr val="FF0000"/>
              </a:solidFill>
              <a:latin typeface="Times New Roman" panose="02020603050405020304" charset="0"/>
              <a:cs typeface="Times New Roman" panose="02020603050405020304" charset="0"/>
            </a:endParaRPr>
          </a:p>
        </p:txBody>
      </p:sp>
      <p:sp>
        <p:nvSpPr>
          <p:cNvPr id="5" name="Text Box 4"/>
          <p:cNvSpPr txBox="1"/>
          <p:nvPr/>
        </p:nvSpPr>
        <p:spPr>
          <a:xfrm>
            <a:off x="8030845" y="2516505"/>
            <a:ext cx="2500630" cy="368300"/>
          </a:xfrm>
          <a:prstGeom prst="rect">
            <a:avLst/>
          </a:prstGeom>
          <a:noFill/>
        </p:spPr>
        <p:txBody>
          <a:bodyPr wrap="square" rtlCol="0">
            <a:spAutoFit/>
          </a:bodyPr>
          <a:p>
            <a:r>
              <a:rPr lang="en-US" b="1">
                <a:solidFill>
                  <a:schemeClr val="bg1"/>
                </a:solidFill>
                <a:latin typeface="Times New Roman" panose="02020603050405020304" charset="0"/>
                <a:cs typeface="Times New Roman" panose="02020603050405020304" charset="0"/>
              </a:rPr>
              <a:t>2. LỂ HỘI ĐỀN TRẦN</a:t>
            </a:r>
            <a:endParaRPr lang="en-US" b="1">
              <a:solidFill>
                <a:schemeClr val="bg1"/>
              </a:solidFill>
              <a:latin typeface="Times New Roman" panose="02020603050405020304" charset="0"/>
              <a:cs typeface="Times New Roman" panose="02020603050405020304" charset="0"/>
            </a:endParaRPr>
          </a:p>
        </p:txBody>
      </p:sp>
      <p:sp>
        <p:nvSpPr>
          <p:cNvPr id="7" name="Text Box 6"/>
          <p:cNvSpPr txBox="1"/>
          <p:nvPr/>
        </p:nvSpPr>
        <p:spPr>
          <a:xfrm>
            <a:off x="1228725" y="6303645"/>
            <a:ext cx="2964180" cy="368300"/>
          </a:xfrm>
          <a:prstGeom prst="rect">
            <a:avLst/>
          </a:prstGeom>
          <a:noFill/>
        </p:spPr>
        <p:txBody>
          <a:bodyPr wrap="square" rtlCol="0">
            <a:spAutoFit/>
          </a:bodyPr>
          <a:p>
            <a:r>
              <a:rPr lang="en-US" b="1">
                <a:solidFill>
                  <a:schemeClr val="bg1"/>
                </a:solidFill>
                <a:latin typeface="Times New Roman" panose="02020603050405020304" charset="0"/>
                <a:cs typeface="Times New Roman" panose="02020603050405020304" charset="0"/>
              </a:rPr>
              <a:t>3.  HỘI VẬT LÀNG SÌNH</a:t>
            </a:r>
            <a:endParaRPr lang="en-US" b="1">
              <a:solidFill>
                <a:schemeClr val="bg1"/>
              </a:solidFill>
              <a:latin typeface="Times New Roman" panose="02020603050405020304" charset="0"/>
              <a:cs typeface="Times New Roman" panose="02020603050405020304" charset="0"/>
            </a:endParaRPr>
          </a:p>
        </p:txBody>
      </p:sp>
      <p:sp>
        <p:nvSpPr>
          <p:cNvPr id="11" name="Text Box 10"/>
          <p:cNvSpPr txBox="1"/>
          <p:nvPr/>
        </p:nvSpPr>
        <p:spPr>
          <a:xfrm>
            <a:off x="7082155" y="6459855"/>
            <a:ext cx="3234055" cy="368300"/>
          </a:xfrm>
          <a:prstGeom prst="rect">
            <a:avLst/>
          </a:prstGeom>
          <a:noFill/>
        </p:spPr>
        <p:txBody>
          <a:bodyPr wrap="square" rtlCol="0">
            <a:spAutoFit/>
          </a:bodyPr>
          <a:p>
            <a:r>
              <a:rPr lang="en-US" b="1">
                <a:solidFill>
                  <a:schemeClr val="bg1"/>
                </a:solidFill>
                <a:latin typeface="Times New Roman" panose="02020603050405020304" charset="0"/>
                <a:cs typeface="Times New Roman" panose="02020603050405020304" charset="0"/>
              </a:rPr>
              <a:t>4. LỄ HỘI NÚI BÀ ĐEN</a:t>
            </a:r>
            <a:endParaRPr lang="en-US" b="1">
              <a:solidFill>
                <a:schemeClr val="bg1"/>
              </a:solidFill>
              <a:latin typeface="Times New Roman" panose="02020603050405020304" charset="0"/>
              <a:cs typeface="Times New Roman" panose="0202060305040502030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 presetClass="entr" presetSubtype="16" fill="hold"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ox(in)">
                                      <p:cBhvr>
                                        <p:cTn id="7" dur="2000"/>
                                        <p:tgtEl>
                                          <p:spTgt spid="4"/>
                                        </p:tgtEl>
                                      </p:cBhvr>
                                    </p:animEffect>
                                  </p:childTnLst>
                                </p:cTn>
                              </p:par>
                              <p:par>
                                <p:cTn id="8" presetID="4" presetClass="entr" presetSubtype="16" fill="hold"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box(in)">
                                      <p:cBhvr>
                                        <p:cTn id="10" dur="2000"/>
                                        <p:tgtEl>
                                          <p:spTgt spid="6"/>
                                        </p:tgtEl>
                                      </p:cBhvr>
                                    </p:animEffect>
                                  </p:childTnLst>
                                </p:cTn>
                              </p:par>
                              <p:par>
                                <p:cTn id="11" presetID="4" presetClass="entr" presetSubtype="16" fill="hold" nodeType="withEffect">
                                  <p:stCondLst>
                                    <p:cond delay="0"/>
                                  </p:stCondLst>
                                  <p:childTnLst>
                                    <p:set>
                                      <p:cBhvr>
                                        <p:cTn id="12" dur="1" fill="hold">
                                          <p:stCondLst>
                                            <p:cond delay="0"/>
                                          </p:stCondLst>
                                        </p:cTn>
                                        <p:tgtEl>
                                          <p:spTgt spid="2"/>
                                        </p:tgtEl>
                                        <p:attrNameLst>
                                          <p:attrName>style.visibility</p:attrName>
                                        </p:attrNameLst>
                                      </p:cBhvr>
                                      <p:to>
                                        <p:strVal val="visible"/>
                                      </p:to>
                                    </p:set>
                                    <p:animEffect transition="in" filter="box(in)">
                                      <p:cBhvr>
                                        <p:cTn id="13" dur="2000"/>
                                        <p:tgtEl>
                                          <p:spTgt spid="2"/>
                                        </p:tgtEl>
                                      </p:cBhvr>
                                    </p:animEffect>
                                  </p:childTnLst>
                                </p:cTn>
                              </p:par>
                              <p:par>
                                <p:cTn id="14" presetID="4" presetClass="entr" presetSubtype="16" fill="hold" nodeType="withEffect">
                                  <p:stCondLst>
                                    <p:cond delay="0"/>
                                  </p:stCondLst>
                                  <p:childTnLst>
                                    <p:set>
                                      <p:cBhvr>
                                        <p:cTn id="15" dur="1" fill="hold">
                                          <p:stCondLst>
                                            <p:cond delay="0"/>
                                          </p:stCondLst>
                                        </p:cTn>
                                        <p:tgtEl>
                                          <p:spTgt spid="8"/>
                                        </p:tgtEl>
                                        <p:attrNameLst>
                                          <p:attrName>style.visibility</p:attrName>
                                        </p:attrNameLst>
                                      </p:cBhvr>
                                      <p:to>
                                        <p:strVal val="visible"/>
                                      </p:to>
                                    </p:set>
                                    <p:animEffect transition="in" filter="box(in)">
                                      <p:cBhvr>
                                        <p:cTn id="16" dur="2000"/>
                                        <p:tgtEl>
                                          <p:spTgt spid="8"/>
                                        </p:tgtEl>
                                      </p:cBhvr>
                                    </p:animEffect>
                                  </p:childTnLst>
                                </p:cTn>
                              </p:par>
                            </p:childTnLst>
                          </p:cTn>
                        </p:par>
                      </p:childTnLst>
                    </p:cTn>
                  </p:par>
                  <p:par>
                    <p:cTn id="17" fill="hold">
                      <p:stCondLst>
                        <p:cond delay="indefinite"/>
                      </p:stCondLst>
                      <p:childTnLst>
                        <p:par>
                          <p:cTn id="18" fill="hold">
                            <p:stCondLst>
                              <p:cond delay="0"/>
                            </p:stCondLst>
                            <p:childTnLst>
                              <p:par>
                                <p:cTn id="19" presetID="9" presetClass="entr" presetSubtype="0" fill="hold" grpId="0" nodeType="clickEffect">
                                  <p:stCondLst>
                                    <p:cond delay="0"/>
                                  </p:stCondLst>
                                  <p:childTnLst>
                                    <p:set>
                                      <p:cBhvr>
                                        <p:cTn id="20" dur="1" fill="hold">
                                          <p:stCondLst>
                                            <p:cond delay="0"/>
                                          </p:stCondLst>
                                        </p:cTn>
                                        <p:tgtEl>
                                          <p:spTgt spid="3"/>
                                        </p:tgtEl>
                                        <p:attrNameLst>
                                          <p:attrName>style.visibility</p:attrName>
                                        </p:attrNameLst>
                                      </p:cBhvr>
                                      <p:to>
                                        <p:strVal val="visible"/>
                                      </p:to>
                                    </p:set>
                                    <p:animEffect transition="in" filter="dissolve">
                                      <p:cBhvr>
                                        <p:cTn id="21" dur="500"/>
                                        <p:tgtEl>
                                          <p:spTgt spid="3"/>
                                        </p:tgtEl>
                                      </p:cBhvr>
                                    </p:animEffect>
                                  </p:childTnLst>
                                </p:cTn>
                              </p:par>
                            </p:childTnLst>
                          </p:cTn>
                        </p:par>
                      </p:childTnLst>
                    </p:cTn>
                  </p:par>
                  <p:par>
                    <p:cTn id="22" fill="hold">
                      <p:stCondLst>
                        <p:cond delay="indefinite"/>
                      </p:stCondLst>
                      <p:childTnLst>
                        <p:par>
                          <p:cTn id="23" fill="hold">
                            <p:stCondLst>
                              <p:cond delay="0"/>
                            </p:stCondLst>
                            <p:childTnLst>
                              <p:par>
                                <p:cTn id="24" presetID="9" presetClass="entr" presetSubtype="0" fill="hold" grpId="0" nodeType="clickEffect">
                                  <p:stCondLst>
                                    <p:cond delay="0"/>
                                  </p:stCondLst>
                                  <p:childTnLst>
                                    <p:set>
                                      <p:cBhvr>
                                        <p:cTn id="25" dur="1" fill="hold">
                                          <p:stCondLst>
                                            <p:cond delay="0"/>
                                          </p:stCondLst>
                                        </p:cTn>
                                        <p:tgtEl>
                                          <p:spTgt spid="5"/>
                                        </p:tgtEl>
                                        <p:attrNameLst>
                                          <p:attrName>style.visibility</p:attrName>
                                        </p:attrNameLst>
                                      </p:cBhvr>
                                      <p:to>
                                        <p:strVal val="visible"/>
                                      </p:to>
                                    </p:set>
                                    <p:animEffect transition="in" filter="dissolve">
                                      <p:cBhvr>
                                        <p:cTn id="26" dur="500"/>
                                        <p:tgtEl>
                                          <p:spTgt spid="5"/>
                                        </p:tgtEl>
                                      </p:cBhvr>
                                    </p:animEffect>
                                  </p:childTnLst>
                                </p:cTn>
                              </p:par>
                            </p:childTnLst>
                          </p:cTn>
                        </p:par>
                      </p:childTnLst>
                    </p:cTn>
                  </p:par>
                  <p:par>
                    <p:cTn id="27" fill="hold">
                      <p:stCondLst>
                        <p:cond delay="indefinite"/>
                      </p:stCondLst>
                      <p:childTnLst>
                        <p:par>
                          <p:cTn id="28" fill="hold">
                            <p:stCondLst>
                              <p:cond delay="0"/>
                            </p:stCondLst>
                            <p:childTnLst>
                              <p:par>
                                <p:cTn id="29" presetID="9" presetClass="entr" presetSubtype="0" fill="hold" grpId="0" nodeType="clickEffect">
                                  <p:stCondLst>
                                    <p:cond delay="0"/>
                                  </p:stCondLst>
                                  <p:childTnLst>
                                    <p:set>
                                      <p:cBhvr>
                                        <p:cTn id="30" dur="1" fill="hold">
                                          <p:stCondLst>
                                            <p:cond delay="0"/>
                                          </p:stCondLst>
                                        </p:cTn>
                                        <p:tgtEl>
                                          <p:spTgt spid="7"/>
                                        </p:tgtEl>
                                        <p:attrNameLst>
                                          <p:attrName>style.visibility</p:attrName>
                                        </p:attrNameLst>
                                      </p:cBhvr>
                                      <p:to>
                                        <p:strVal val="visible"/>
                                      </p:to>
                                    </p:set>
                                    <p:animEffect transition="in" filter="dissolve">
                                      <p:cBhvr>
                                        <p:cTn id="31" dur="500"/>
                                        <p:tgtEl>
                                          <p:spTgt spid="7"/>
                                        </p:tgtEl>
                                      </p:cBhvr>
                                    </p:animEffect>
                                  </p:childTnLst>
                                </p:cTn>
                              </p:par>
                            </p:childTnLst>
                          </p:cTn>
                        </p:par>
                      </p:childTnLst>
                    </p:cTn>
                  </p:par>
                  <p:par>
                    <p:cTn id="32" fill="hold">
                      <p:stCondLst>
                        <p:cond delay="indefinite"/>
                      </p:stCondLst>
                      <p:childTnLst>
                        <p:par>
                          <p:cTn id="33" fill="hold">
                            <p:stCondLst>
                              <p:cond delay="0"/>
                            </p:stCondLst>
                            <p:childTnLst>
                              <p:par>
                                <p:cTn id="34" presetID="9" presetClass="entr" presetSubtype="0" fill="hold" grpId="0" nodeType="clickEffect">
                                  <p:stCondLst>
                                    <p:cond delay="0"/>
                                  </p:stCondLst>
                                  <p:childTnLst>
                                    <p:set>
                                      <p:cBhvr>
                                        <p:cTn id="35" dur="1" fill="hold">
                                          <p:stCondLst>
                                            <p:cond delay="0"/>
                                          </p:stCondLst>
                                        </p:cTn>
                                        <p:tgtEl>
                                          <p:spTgt spid="11"/>
                                        </p:tgtEl>
                                        <p:attrNameLst>
                                          <p:attrName>style.visibility</p:attrName>
                                        </p:attrNameLst>
                                      </p:cBhvr>
                                      <p:to>
                                        <p:strVal val="visible"/>
                                      </p:to>
                                    </p:set>
                                    <p:animEffect transition="in" filter="dissolve">
                                      <p:cBhvr>
                                        <p:cTn id="36"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5" grpId="0"/>
      <p:bldP spid="7" grpId="0"/>
      <p:bldP spid="11" grpId="0"/>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3" name="Content Placeholder 2"/>
          <p:cNvSpPr>
            <a:spLocks noGrp="1"/>
          </p:cNvSpPr>
          <p:nvPr>
            <p:ph idx="1"/>
          </p:nvPr>
        </p:nvSpPr>
        <p:spPr/>
        <p:txBody>
          <a:bodyPr/>
          <a:p>
            <a:r>
              <a:rPr lang="en-US" b="1">
                <a:solidFill>
                  <a:schemeClr val="bg1"/>
                </a:solidFill>
                <a:latin typeface="Times New Roman" panose="02020603050405020304" charset="0"/>
                <a:cs typeface="Times New Roman" panose="02020603050405020304" charset="0"/>
              </a:rPr>
              <a:t>LỄ HỘI  LÀ GÌ?</a:t>
            </a:r>
            <a:endParaRPr lang="en-US" b="1">
              <a:solidFill>
                <a:schemeClr val="bg1"/>
              </a:solidFill>
              <a:latin typeface="Times New Roman" panose="02020603050405020304" charset="0"/>
              <a:cs typeface="Times New Roman" panose="02020603050405020304" charset="0"/>
            </a:endParaRPr>
          </a:p>
          <a:p>
            <a:pPr lvl="1"/>
            <a:r>
              <a:rPr lang="en-US" b="1">
                <a:solidFill>
                  <a:schemeClr val="bg1"/>
                </a:solidFill>
                <a:latin typeface="Times New Roman" panose="02020603050405020304" charset="0"/>
                <a:cs typeface="Times New Roman" panose="02020603050405020304" charset="0"/>
              </a:rPr>
              <a:t>MIỀN BẮC GỒM NHỮNG LỄ HỘI NÀO ?</a:t>
            </a:r>
            <a:endParaRPr lang="en-US" b="1">
              <a:solidFill>
                <a:schemeClr val="bg1"/>
              </a:solidFill>
              <a:latin typeface="Times New Roman" panose="02020603050405020304" charset="0"/>
              <a:cs typeface="Times New Roman" panose="02020603050405020304" charset="0"/>
            </a:endParaRPr>
          </a:p>
          <a:p>
            <a:pPr lvl="1"/>
            <a:r>
              <a:rPr lang="en-US" b="1">
                <a:solidFill>
                  <a:schemeClr val="bg1"/>
                </a:solidFill>
                <a:latin typeface="Times New Roman" panose="02020603050405020304" charset="0"/>
                <a:cs typeface="Times New Roman" panose="02020603050405020304" charset="0"/>
              </a:rPr>
              <a:t>MIỀN TRUNG GỒM </a:t>
            </a:r>
            <a:r>
              <a:rPr lang="en-US" b="1">
                <a:solidFill>
                  <a:schemeClr val="bg1"/>
                </a:solidFill>
                <a:latin typeface="Times New Roman" panose="02020603050405020304" charset="0"/>
                <a:cs typeface="Times New Roman" panose="02020603050405020304" charset="0"/>
                <a:sym typeface="+mn-ea"/>
              </a:rPr>
              <a:t>NHỮNG LỄ HỘI NÀO ?</a:t>
            </a:r>
            <a:endParaRPr lang="en-US" b="1">
              <a:solidFill>
                <a:schemeClr val="bg1"/>
              </a:solidFill>
              <a:latin typeface="Times New Roman" panose="02020603050405020304" charset="0"/>
              <a:cs typeface="Times New Roman" panose="02020603050405020304" charset="0"/>
              <a:sym typeface="+mn-ea"/>
            </a:endParaRPr>
          </a:p>
          <a:p>
            <a:pPr lvl="1"/>
            <a:r>
              <a:rPr lang="en-US" b="1">
                <a:solidFill>
                  <a:schemeClr val="bg1"/>
                </a:solidFill>
                <a:latin typeface="Times New Roman" panose="02020603050405020304" charset="0"/>
                <a:cs typeface="Times New Roman" panose="02020603050405020304" charset="0"/>
                <a:sym typeface="+mn-ea"/>
              </a:rPr>
              <a:t>MIỂN NAM GỒM NHỮNG LỄ HỘI NÀO ?</a:t>
            </a:r>
            <a:endParaRPr lang="en-US" b="1">
              <a:solidFill>
                <a:schemeClr val="bg1"/>
              </a:solidFill>
              <a:latin typeface="Times New Roman" panose="02020603050405020304" charset="0"/>
              <a:cs typeface="Times New Roman" panose="02020603050405020304" charset="0"/>
              <a:sym typeface="+mn-ea"/>
            </a:endParaRPr>
          </a:p>
          <a:p>
            <a:endParaRPr lang="en-US">
              <a:latin typeface="Times New Roman" panose="02020603050405020304" charset="0"/>
              <a:cs typeface="Times New Roman" panose="02020603050405020304" charset="0"/>
              <a:sym typeface="+mn-ea"/>
            </a:endParaRPr>
          </a:p>
          <a:p>
            <a:endParaRPr lang="en-US">
              <a:latin typeface="Times New Roman" panose="02020603050405020304" charset="0"/>
              <a:cs typeface="Times New Roman" panose="02020603050405020304" charset="0"/>
            </a:endParaRPr>
          </a:p>
        </p:txBody>
      </p:sp>
      <p:sp>
        <p:nvSpPr>
          <p:cNvPr id="4" name="Title 3"/>
          <p:cNvSpPr>
            <a:spLocks noGrp="1"/>
          </p:cNvSpPr>
          <p:nvPr>
            <p:ph type="ctrTitle"/>
          </p:nvPr>
        </p:nvSpPr>
        <p:spPr>
          <a:xfrm>
            <a:off x="3139440" y="323215"/>
            <a:ext cx="6577965" cy="1243965"/>
          </a:xfrm>
        </p:spPr>
        <p:txBody>
          <a:bodyPr>
            <a:normAutofit/>
          </a:bodyPr>
          <a:p>
            <a:r>
              <a:rPr lang="en-US" b="1" dirty="0">
                <a:solidFill>
                  <a:schemeClr val="bg1"/>
                </a:solidFill>
              </a:rPr>
              <a:t>LỄ HỘI QUÊ HƯƠNG</a:t>
            </a:r>
            <a:endParaRPr lang="en-US" b="1" dirty="0">
              <a:solidFill>
                <a:schemeClr val="bg1"/>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linds(horizont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1" presetClass="entr" presetSubtype="0" fill="hold" grpId="0" nodeType="clickEffect">
                                  <p:stCondLst>
                                    <p:cond delay="0"/>
                                  </p:stCondLst>
                                  <p:childTnLst>
                                    <p:set>
                                      <p:cBhvr>
                                        <p:cTn id="11" dur="1000">
                                          <p:stCondLst>
                                            <p:cond delay="0"/>
                                          </p:stCondLst>
                                        </p:cTn>
                                        <p:tgtEl>
                                          <p:spTgt spid="3">
                                            <p:txEl>
                                              <p:pRg st="0" end="0"/>
                                            </p:txEl>
                                          </p:spTgt>
                                        </p:tgtEl>
                                        <p:attrNameLst>
                                          <p:attrName>style.visibility</p:attrName>
                                        </p:attrNameLst>
                                      </p:cBhvr>
                                      <p:to>
                                        <p:strVal val="visible"/>
                                      </p:to>
                                    </p:set>
                                  </p:childTnLst>
                                </p:cTn>
                              </p:par>
                              <p:par>
                                <p:cTn id="12" presetID="11" presetClass="entr" presetSubtype="0" fill="hold" grpId="0" nodeType="withEffect">
                                  <p:stCondLst>
                                    <p:cond delay="0"/>
                                  </p:stCondLst>
                                  <p:childTnLst>
                                    <p:set>
                                      <p:cBhvr>
                                        <p:cTn id="13" dur="1000">
                                          <p:stCondLst>
                                            <p:cond delay="0"/>
                                          </p:stCondLst>
                                        </p:cTn>
                                        <p:tgtEl>
                                          <p:spTgt spid="3">
                                            <p:txEl>
                                              <p:pRg st="1" end="1"/>
                                            </p:txEl>
                                          </p:spTgt>
                                        </p:tgtEl>
                                        <p:attrNameLst>
                                          <p:attrName>style.visibility</p:attrName>
                                        </p:attrNameLst>
                                      </p:cBhvr>
                                      <p:to>
                                        <p:strVal val="visible"/>
                                      </p:to>
                                    </p:set>
                                  </p:childTnLst>
                                </p:cTn>
                              </p:par>
                              <p:par>
                                <p:cTn id="14" presetID="11" presetClass="entr" presetSubtype="0" fill="hold" grpId="0" nodeType="withEffect">
                                  <p:stCondLst>
                                    <p:cond delay="0"/>
                                  </p:stCondLst>
                                  <p:childTnLst>
                                    <p:set>
                                      <p:cBhvr>
                                        <p:cTn id="15" dur="1000">
                                          <p:stCondLst>
                                            <p:cond delay="0"/>
                                          </p:stCondLst>
                                        </p:cTn>
                                        <p:tgtEl>
                                          <p:spTgt spid="3">
                                            <p:txEl>
                                              <p:pRg st="2" end="2"/>
                                            </p:txEl>
                                          </p:spTgt>
                                        </p:tgtEl>
                                        <p:attrNameLst>
                                          <p:attrName>style.visibility</p:attrName>
                                        </p:attrNameLst>
                                      </p:cBhvr>
                                      <p:to>
                                        <p:strVal val="visible"/>
                                      </p:to>
                                    </p:set>
                                  </p:childTnLst>
                                </p:cTn>
                              </p:par>
                              <p:par>
                                <p:cTn id="16" presetID="11" presetClass="entr" presetSubtype="0" fill="hold" grpId="0" nodeType="withEffect">
                                  <p:stCondLst>
                                    <p:cond delay="0"/>
                                  </p:stCondLst>
                                  <p:childTnLst>
                                    <p:set>
                                      <p:cBhvr>
                                        <p:cTn id="17" dur="1000">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3"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3" name="Content Placeholder 2"/>
          <p:cNvSpPr>
            <a:spLocks noGrp="1"/>
          </p:cNvSpPr>
          <p:nvPr>
            <p:ph idx="1"/>
          </p:nvPr>
        </p:nvSpPr>
        <p:spPr/>
        <p:txBody>
          <a:bodyPr/>
          <a:p>
            <a:r>
              <a:rPr lang="en-US" b="1">
                <a:solidFill>
                  <a:schemeClr val="bg1"/>
                </a:solidFill>
                <a:latin typeface="Times New Roman" panose="02020603050405020304" charset="0"/>
                <a:cs typeface="Times New Roman" panose="02020603050405020304" charset="0"/>
                <a:sym typeface="+mn-ea"/>
              </a:rPr>
              <a:t>LỄ HỘI  LÀ GÌ?</a:t>
            </a:r>
            <a:endParaRPr lang="en-US" b="1">
              <a:solidFill>
                <a:schemeClr val="bg1"/>
              </a:solidFill>
              <a:latin typeface="Times New Roman" panose="02020603050405020304" charset="0"/>
              <a:cs typeface="Times New Roman" panose="02020603050405020304" charset="0"/>
            </a:endParaRPr>
          </a:p>
          <a:p>
            <a:r>
              <a:rPr lang="en-US" b="1">
                <a:solidFill>
                  <a:schemeClr val="bg1"/>
                </a:solidFill>
              </a:rPr>
              <a:t>Lễ hội là sinh hoạt văn hóa gắn với đời sống tinh thần của cư dân sống trên dải đất Việt Nam hàng ngàn năm nay. Trong một năm, thường vào những thời khắc nhất định thuộc mùa xuân và mùa thu, khắp nơi tưng bừng không khí lễ hội. Dù ở miền núi cao, đồng bằng hay hải đảo xa xôi, mỗi khi cộng đồng tổ chức lễ hội là dịp người người nhà nhà náo nức đón chờ và hưởng ứng</a:t>
            </a:r>
            <a:endParaRPr lang="en-US" b="1">
              <a:solidFill>
                <a:schemeClr val="bg1"/>
              </a:solidFill>
            </a:endParaRPr>
          </a:p>
          <a:p>
            <a:endParaRPr lang="en-US" b="1">
              <a:solidFill>
                <a:schemeClr val="bg1"/>
              </a:solidFill>
            </a:endParaRPr>
          </a:p>
        </p:txBody>
      </p:sp>
      <p:sp>
        <p:nvSpPr>
          <p:cNvPr id="4" name="Title 3"/>
          <p:cNvSpPr>
            <a:spLocks noGrp="1"/>
          </p:cNvSpPr>
          <p:nvPr>
            <p:ph type="ctrTitle"/>
          </p:nvPr>
        </p:nvSpPr>
        <p:spPr>
          <a:xfrm>
            <a:off x="3344545" y="452120"/>
            <a:ext cx="5133975" cy="845820"/>
          </a:xfrm>
        </p:spPr>
        <p:txBody>
          <a:bodyPr>
            <a:normAutofit/>
          </a:bodyPr>
          <a:p>
            <a:r>
              <a:rPr lang="en-US" b="1" dirty="0">
                <a:solidFill>
                  <a:schemeClr val="bg1"/>
                </a:solidFill>
              </a:rPr>
              <a:t>LỄ HỘI QUÊ HƯƠNG</a:t>
            </a:r>
            <a:endParaRPr lang="en-US" b="1" dirty="0">
              <a:solidFill>
                <a:schemeClr val="bg1"/>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ssolve">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dissolve">
                                      <p:cBhvr>
                                        <p:cTn id="12" dur="500"/>
                                        <p:tgtEl>
                                          <p:spTgt spid="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1" end="1"/>
                                            </p:txEl>
                                          </p:spTgt>
                                        </p:tgtEl>
                                        <p:attrNameLst>
                                          <p:attrName>style.visibility</p:attrName>
                                        </p:attrNameLst>
                                      </p:cBhvr>
                                      <p:to>
                                        <p:strVal val="visible"/>
                                      </p:to>
                                    </p:set>
                                    <p:animEffect transition="in" filter="dissolve">
                                      <p:cBhvr>
                                        <p:cTn id="17" dur="500"/>
                                        <p:tgtEl>
                                          <p:spTgt spid="3">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2" name="Title 1"/>
          <p:cNvSpPr>
            <a:spLocks noGrp="1"/>
          </p:cNvSpPr>
          <p:nvPr>
            <p:ph type="title"/>
          </p:nvPr>
        </p:nvSpPr>
        <p:spPr/>
        <p:txBody>
          <a:bodyPr>
            <a:normAutofit fontScale="90000"/>
          </a:bodyPr>
          <a:p>
            <a:pPr algn="ctr"/>
            <a:r>
              <a:rPr lang="en-US" b="1">
                <a:solidFill>
                  <a:schemeClr val="bg1"/>
                </a:solidFill>
                <a:latin typeface="Times New Roman" panose="02020603050405020304" charset="0"/>
                <a:cs typeface="Times New Roman" panose="02020603050405020304" charset="0"/>
              </a:rPr>
              <a:t>TRÒ CHƠI: </a:t>
            </a:r>
            <a:br>
              <a:rPr lang="en-US" b="1">
                <a:solidFill>
                  <a:schemeClr val="bg1"/>
                </a:solidFill>
                <a:latin typeface="Times New Roman" panose="02020603050405020304" charset="0"/>
                <a:cs typeface="Times New Roman" panose="02020603050405020304" charset="0"/>
              </a:rPr>
            </a:br>
            <a:r>
              <a:rPr lang="en-US" b="1">
                <a:solidFill>
                  <a:schemeClr val="bg1"/>
                </a:solidFill>
                <a:latin typeface="Times New Roman" panose="02020603050405020304" charset="0"/>
                <a:cs typeface="Times New Roman" panose="02020603050405020304" charset="0"/>
              </a:rPr>
              <a:t>ĐOÁN TÊN LỄ HỘI THEO VÙNG MIỀN</a:t>
            </a:r>
            <a:endParaRPr lang="en-US" b="1">
              <a:solidFill>
                <a:schemeClr val="bg1"/>
              </a:solidFill>
              <a:latin typeface="Times New Roman" panose="02020603050405020304" charset="0"/>
              <a:cs typeface="Times New Roman" panose="02020603050405020304" charset="0"/>
            </a:endParaRPr>
          </a:p>
        </p:txBody>
      </p:sp>
      <p:sp>
        <p:nvSpPr>
          <p:cNvPr id="3" name="Content Placeholder 2"/>
          <p:cNvSpPr>
            <a:spLocks noGrp="1"/>
          </p:cNvSpPr>
          <p:nvPr>
            <p:ph idx="1"/>
          </p:nvPr>
        </p:nvSpPr>
        <p:spPr>
          <a:xfrm>
            <a:off x="838200" y="2633980"/>
            <a:ext cx="4199255" cy="3543300"/>
          </a:xfrm>
        </p:spPr>
        <p:txBody>
          <a:bodyPr>
            <a:normAutofit fontScale="50000"/>
          </a:bodyPr>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chùa Keo </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Hội gò Đống Đa</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chùa Hương </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đền vua Mai Hắc Đế</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vía Bà ở Bình Định</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cầu ngư ở Thuận An</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Đống Đa </a:t>
            </a:r>
            <a:endParaRPr lang="en-US" sz="3600" b="1">
              <a:solidFill>
                <a:schemeClr val="bg1"/>
              </a:solidFill>
              <a:latin typeface="Times New Roman" panose="02020603050405020304" charset="0"/>
              <a:cs typeface="Times New Roman" panose="02020603050405020304" charset="0"/>
              <a:sym typeface="+mn-ea"/>
            </a:endParaRPr>
          </a:p>
          <a:p>
            <a:pPr marL="457200" lvl="1" indent="0">
              <a:buNone/>
            </a:pPr>
            <a:r>
              <a:rPr lang="en-US" sz="3600" b="1">
                <a:solidFill>
                  <a:schemeClr val="bg1"/>
                </a:solidFill>
                <a:latin typeface="Times New Roman" panose="02020603050405020304" charset="0"/>
                <a:cs typeface="Times New Roman" panose="02020603050405020304" charset="0"/>
                <a:sym typeface="+mn-ea"/>
              </a:rPr>
              <a:t>Lễ hội Dinh Thầy Thím </a:t>
            </a:r>
            <a:endParaRPr lang="en-US" sz="3600">
              <a:latin typeface="Times New Roman" panose="02020603050405020304" charset="0"/>
              <a:cs typeface="Times New Roman" panose="02020603050405020304" charset="0"/>
              <a:sym typeface="+mn-ea"/>
            </a:endParaRPr>
          </a:p>
          <a:p>
            <a:pPr marL="457200" lvl="1" indent="0" algn="l">
              <a:buNone/>
            </a:pPr>
            <a:r>
              <a:rPr lang="en-US" sz="3600" b="1">
                <a:solidFill>
                  <a:schemeClr val="bg1"/>
                </a:solidFill>
                <a:latin typeface="Times New Roman" panose="02020603050405020304" charset="0"/>
                <a:cs typeface="Times New Roman" panose="02020603050405020304" charset="0"/>
                <a:sym typeface="+mn-ea"/>
              </a:rPr>
              <a:t>Lễ hội đền Trần</a:t>
            </a:r>
            <a:endParaRPr lang="en-US" sz="3600" b="1">
              <a:solidFill>
                <a:schemeClr val="bg1"/>
              </a:solidFill>
              <a:latin typeface="Times New Roman" panose="02020603050405020304" charset="0"/>
              <a:cs typeface="Times New Roman" panose="02020603050405020304" charset="0"/>
              <a:sym typeface="+mn-ea"/>
            </a:endParaRPr>
          </a:p>
          <a:p>
            <a:pPr marL="457200" lvl="1" indent="0" algn="l">
              <a:buNone/>
            </a:pPr>
            <a:r>
              <a:rPr lang="en-US" sz="3600" b="1">
                <a:solidFill>
                  <a:schemeClr val="bg1"/>
                </a:solidFill>
                <a:latin typeface="Times New Roman" panose="02020603050405020304" charset="0"/>
                <a:cs typeface="Times New Roman" panose="02020603050405020304" charset="0"/>
                <a:sym typeface="+mn-ea"/>
              </a:rPr>
              <a:t>Hội vật làng Sình</a:t>
            </a:r>
            <a:r>
              <a:rPr lang="en-US" sz="3600">
                <a:latin typeface="Times New Roman" panose="02020603050405020304" charset="0"/>
                <a:cs typeface="Times New Roman" panose="02020603050405020304" charset="0"/>
                <a:sym typeface="+mn-ea"/>
              </a:rPr>
              <a:t> </a:t>
            </a:r>
            <a:endParaRPr lang="en-US" sz="3600">
              <a:latin typeface="Times New Roman" panose="02020603050405020304" charset="0"/>
              <a:cs typeface="Times New Roman" panose="02020603050405020304" charset="0"/>
            </a:endParaRPr>
          </a:p>
          <a:p>
            <a:pPr marL="457200" lvl="1" indent="0">
              <a:buNone/>
            </a:pPr>
            <a:endParaRPr lang="en-US">
              <a:latin typeface="Times New Roman" panose="02020603050405020304" charset="0"/>
              <a:cs typeface="Times New Roman" panose="02020603050405020304" charset="0"/>
              <a:sym typeface="+mn-ea"/>
            </a:endParaRPr>
          </a:p>
          <a:p>
            <a:pPr lvl="1"/>
            <a:endParaRPr lang="en-US"/>
          </a:p>
        </p:txBody>
      </p:sp>
      <p:sp>
        <p:nvSpPr>
          <p:cNvPr id="5" name="Text Box 4"/>
          <p:cNvSpPr txBox="1"/>
          <p:nvPr/>
        </p:nvSpPr>
        <p:spPr>
          <a:xfrm>
            <a:off x="5594350" y="2633980"/>
            <a:ext cx="5179060" cy="3046095"/>
          </a:xfrm>
          <a:prstGeom prst="rect">
            <a:avLst/>
          </a:prstGeom>
          <a:noFill/>
        </p:spPr>
        <p:txBody>
          <a:bodyPr wrap="square" rtlCol="0">
            <a:spAutoFit/>
          </a:bodyPr>
          <a:p>
            <a:pPr algn="l"/>
            <a:r>
              <a:rPr lang="en-US" sz="2400" b="1">
                <a:solidFill>
                  <a:schemeClr val="bg1"/>
                </a:solidFill>
                <a:latin typeface="Times New Roman" panose="02020603050405020304" charset="0"/>
                <a:cs typeface="Times New Roman" panose="02020603050405020304" charset="0"/>
                <a:sym typeface="+mn-ea"/>
              </a:rPr>
              <a:t>Lễ Hội Bà Chúa Xứ Núi Sam </a:t>
            </a:r>
            <a:endParaRPr lang="en-US" sz="2400" b="1">
              <a:solidFill>
                <a:schemeClr val="bg1"/>
              </a:solidFill>
              <a:latin typeface="Times New Roman" panose="02020603050405020304" charset="0"/>
              <a:cs typeface="Times New Roman" panose="02020603050405020304" charset="0"/>
            </a:endParaRPr>
          </a:p>
          <a:p>
            <a:pPr algn="l"/>
            <a:r>
              <a:rPr lang="en-US" sz="2400" b="1">
                <a:solidFill>
                  <a:schemeClr val="bg1"/>
                </a:solidFill>
                <a:latin typeface="Times New Roman" panose="02020603050405020304" charset="0"/>
                <a:cs typeface="Times New Roman" panose="02020603050405020304" charset="0"/>
                <a:sym typeface="+mn-ea"/>
              </a:rPr>
              <a:t>Lễ hội chùa Bà Thiên Hậu </a:t>
            </a:r>
            <a:endParaRPr lang="en-US" sz="2400" b="1">
              <a:solidFill>
                <a:schemeClr val="bg1"/>
              </a:solidFill>
              <a:latin typeface="Times New Roman" panose="02020603050405020304" charset="0"/>
              <a:cs typeface="Times New Roman" panose="02020603050405020304" charset="0"/>
            </a:endParaRPr>
          </a:p>
          <a:p>
            <a:pPr algn="l"/>
            <a:r>
              <a:rPr lang="en-US" sz="2400" b="1">
                <a:solidFill>
                  <a:schemeClr val="bg1"/>
                </a:solidFill>
                <a:latin typeface="Times New Roman" panose="02020603050405020304" charset="0"/>
                <a:cs typeface="Times New Roman" panose="02020603050405020304" charset="0"/>
                <a:sym typeface="+mn-ea"/>
              </a:rPr>
              <a:t>Lễ hội núi Bà Đen mùng 4 tháng giêng</a:t>
            </a:r>
            <a:endParaRPr lang="en-US" sz="2400" b="1">
              <a:solidFill>
                <a:schemeClr val="bg1"/>
              </a:solidFill>
              <a:latin typeface="Times New Roman" panose="02020603050405020304" charset="0"/>
              <a:cs typeface="Times New Roman" panose="02020603050405020304" charset="0"/>
            </a:endParaRPr>
          </a:p>
          <a:p>
            <a:pPr algn="l"/>
            <a:r>
              <a:rPr lang="en-US" sz="2400" b="1">
                <a:solidFill>
                  <a:schemeClr val="bg1"/>
                </a:solidFill>
                <a:latin typeface="Times New Roman" panose="02020603050405020304" charset="0"/>
                <a:cs typeface="Times New Roman" panose="02020603050405020304" charset="0"/>
                <a:sym typeface="+mn-ea"/>
              </a:rPr>
              <a:t>Lễ hội Bà Chúa Xứ An Giang</a:t>
            </a:r>
            <a:endParaRPr lang="en-US" sz="2400" b="1">
              <a:solidFill>
                <a:schemeClr val="bg1"/>
              </a:solidFill>
              <a:latin typeface="Times New Roman" panose="02020603050405020304" charset="0"/>
              <a:cs typeface="Times New Roman" panose="02020603050405020304" charset="0"/>
              <a:sym typeface="+mn-ea"/>
            </a:endParaRPr>
          </a:p>
          <a:p>
            <a:pPr algn="l"/>
            <a:r>
              <a:rPr lang="en-US" sz="2400" b="1">
                <a:solidFill>
                  <a:schemeClr val="bg1"/>
                </a:solidFill>
                <a:latin typeface="Times New Roman" panose="02020603050405020304" charset="0"/>
                <a:cs typeface="Times New Roman" panose="02020603050405020304" charset="0"/>
                <a:sym typeface="+mn-ea"/>
              </a:rPr>
              <a:t> Lễ hội chùa Bái Đính Hội đền Gióng </a:t>
            </a:r>
            <a:endParaRPr lang="en-US" sz="2400" b="1">
              <a:solidFill>
                <a:schemeClr val="bg1"/>
              </a:solidFill>
              <a:latin typeface="Times New Roman" panose="02020603050405020304" charset="0"/>
              <a:cs typeface="Times New Roman" panose="02020603050405020304" charset="0"/>
              <a:sym typeface="+mn-ea"/>
            </a:endParaRPr>
          </a:p>
          <a:p>
            <a:pPr lvl="1" algn="l"/>
            <a:r>
              <a:rPr lang="en-US" sz="2400" b="1">
                <a:solidFill>
                  <a:schemeClr val="bg1"/>
                </a:solidFill>
                <a:latin typeface="Times New Roman" panose="02020603050405020304" charset="0"/>
                <a:cs typeface="Times New Roman" panose="02020603050405020304" charset="0"/>
                <a:sym typeface="+mn-ea"/>
              </a:rPr>
              <a:t>Hội Xoan Hội chợ Viềng </a:t>
            </a:r>
            <a:endParaRPr lang="en-US" sz="2400" b="1">
              <a:solidFill>
                <a:schemeClr val="bg1"/>
              </a:solidFill>
              <a:latin typeface="Times New Roman" panose="02020603050405020304" charset="0"/>
              <a:cs typeface="Times New Roman" panose="02020603050405020304" charset="0"/>
              <a:sym typeface="+mn-ea"/>
            </a:endParaRPr>
          </a:p>
          <a:p>
            <a:pPr lvl="1" algn="l"/>
            <a:r>
              <a:rPr lang="en-US" sz="2400" b="1">
                <a:solidFill>
                  <a:schemeClr val="bg1"/>
                </a:solidFill>
                <a:latin typeface="Times New Roman" panose="02020603050405020304" charset="0"/>
                <a:cs typeface="Times New Roman" panose="02020603050405020304" charset="0"/>
                <a:sym typeface="+mn-ea"/>
              </a:rPr>
              <a:t>Lễ hội Yên Tử Hội Lim </a:t>
            </a:r>
            <a:endParaRPr lang="en-US" sz="2400" b="1">
              <a:solidFill>
                <a:schemeClr val="bg1"/>
              </a:solidFill>
              <a:latin typeface="Times New Roman" panose="02020603050405020304" charset="0"/>
              <a:cs typeface="Times New Roman" panose="02020603050405020304" charset="0"/>
              <a:sym typeface="+mn-ea"/>
            </a:endParaRPr>
          </a:p>
          <a:p>
            <a:pPr lvl="1" algn="l"/>
            <a:endParaRPr lang="en-US" sz="2400" b="1">
              <a:solidFill>
                <a:schemeClr val="bg1"/>
              </a:solidFill>
              <a:latin typeface="Times New Roman" panose="02020603050405020304" charset="0"/>
              <a:cs typeface="Times New Roman" panose="02020603050405020304" charset="0"/>
              <a:sym typeface="+mn-ea"/>
            </a:endParaRPr>
          </a:p>
        </p:txBody>
      </p:sp>
      <p:sp>
        <p:nvSpPr>
          <p:cNvPr id="4" name="Title 1"/>
          <p:cNvSpPr>
            <a:spLocks noGrp="1"/>
          </p:cNvSpPr>
          <p:nvPr/>
        </p:nvSpPr>
        <p:spPr>
          <a:xfrm>
            <a:off x="955040" y="1691005"/>
            <a:ext cx="10515600" cy="1143635"/>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800" b="1">
                <a:solidFill>
                  <a:schemeClr val="bg1"/>
                </a:solidFill>
                <a:latin typeface="Times New Roman" panose="02020603050405020304" charset="0"/>
                <a:cs typeface="Times New Roman" panose="02020603050405020304" charset="0"/>
              </a:rPr>
              <a:t>HỌC SINH CHIA NHÓM THẢO LUẬN</a:t>
            </a:r>
            <a:endParaRPr lang="en-US" sz="2800" b="1">
              <a:solidFill>
                <a:schemeClr val="bg1"/>
              </a:solidFill>
              <a:latin typeface="Times New Roman" panose="02020603050405020304" charset="0"/>
              <a:cs typeface="Times New Roman" panose="02020603050405020304" charset="0"/>
            </a:endParaRPr>
          </a:p>
        </p:txBody>
      </p:sp>
      <p:sp>
        <p:nvSpPr>
          <p:cNvPr id="6" name="Text Box 5"/>
          <p:cNvSpPr txBox="1"/>
          <p:nvPr/>
        </p:nvSpPr>
        <p:spPr>
          <a:xfrm>
            <a:off x="6812280" y="2496185"/>
            <a:ext cx="309880" cy="368300"/>
          </a:xfrm>
          <a:prstGeom prst="rect">
            <a:avLst/>
          </a:prstGeom>
          <a:noFill/>
        </p:spPr>
        <p:txBody>
          <a:bodyPr wrap="none" rtlCol="0">
            <a:spAutoFit/>
          </a:bodyPr>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linds(horizontal)">
                                      <p:cBhvr>
                                        <p:cTn id="12" dur="500"/>
                                        <p:tgtEl>
                                          <p:spTgt spid="3">
                                            <p:txEl>
                                              <p:pRg st="0" end="0"/>
                                            </p:txEl>
                                          </p:spTgt>
                                        </p:tgtEl>
                                      </p:cBhvr>
                                    </p:animEffect>
                                  </p:childTnLst>
                                </p:cTn>
                              </p:par>
                              <p:par>
                                <p:cTn id="13" presetID="3" presetClass="entr" presetSubtype="10" fill="hold" grpId="0" nodeType="with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blinds(horizontal)">
                                      <p:cBhvr>
                                        <p:cTn id="15" dur="500"/>
                                        <p:tgtEl>
                                          <p:spTgt spid="3">
                                            <p:txEl>
                                              <p:pRg st="1" end="1"/>
                                            </p:txEl>
                                          </p:spTgt>
                                        </p:tgtEl>
                                      </p:cBhvr>
                                    </p:animEffect>
                                  </p:childTnLst>
                                </p:cTn>
                              </p:par>
                              <p:par>
                                <p:cTn id="16" presetID="3" presetClass="entr" presetSubtype="10" fill="hold" grpId="0" nodeType="withEffect">
                                  <p:stCondLst>
                                    <p:cond delay="0"/>
                                  </p:stCondLst>
                                  <p:childTnLst>
                                    <p:set>
                                      <p:cBhvr>
                                        <p:cTn id="17" dur="1" fill="hold">
                                          <p:stCondLst>
                                            <p:cond delay="0"/>
                                          </p:stCondLst>
                                        </p:cTn>
                                        <p:tgtEl>
                                          <p:spTgt spid="3">
                                            <p:txEl>
                                              <p:pRg st="2" end="2"/>
                                            </p:txEl>
                                          </p:spTgt>
                                        </p:tgtEl>
                                        <p:attrNameLst>
                                          <p:attrName>style.visibility</p:attrName>
                                        </p:attrNameLst>
                                      </p:cBhvr>
                                      <p:to>
                                        <p:strVal val="visible"/>
                                      </p:to>
                                    </p:set>
                                    <p:animEffect transition="in" filter="blinds(horizontal)">
                                      <p:cBhvr>
                                        <p:cTn id="18" dur="500"/>
                                        <p:tgtEl>
                                          <p:spTgt spid="3">
                                            <p:txEl>
                                              <p:pRg st="2" end="2"/>
                                            </p:txEl>
                                          </p:spTgt>
                                        </p:tgtEl>
                                      </p:cBhvr>
                                    </p:animEffect>
                                  </p:childTnLst>
                                </p:cTn>
                              </p:par>
                              <p:par>
                                <p:cTn id="19" presetID="3" presetClass="entr" presetSubtype="10" fill="hold" grpId="0" nodeType="with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animEffect transition="in" filter="blinds(horizontal)">
                                      <p:cBhvr>
                                        <p:cTn id="21" dur="500"/>
                                        <p:tgtEl>
                                          <p:spTgt spid="3">
                                            <p:txEl>
                                              <p:pRg st="3" end="3"/>
                                            </p:txEl>
                                          </p:spTgt>
                                        </p:tgtEl>
                                      </p:cBhvr>
                                    </p:animEffect>
                                  </p:childTnLst>
                                </p:cTn>
                              </p:par>
                              <p:par>
                                <p:cTn id="22" presetID="3" presetClass="entr" presetSubtype="10" fill="hold" grpId="0" nodeType="withEffect">
                                  <p:stCondLst>
                                    <p:cond delay="0"/>
                                  </p:stCondLst>
                                  <p:childTnLst>
                                    <p:set>
                                      <p:cBhvr>
                                        <p:cTn id="23" dur="1" fill="hold">
                                          <p:stCondLst>
                                            <p:cond delay="0"/>
                                          </p:stCondLst>
                                        </p:cTn>
                                        <p:tgtEl>
                                          <p:spTgt spid="3">
                                            <p:txEl>
                                              <p:pRg st="4" end="4"/>
                                            </p:txEl>
                                          </p:spTgt>
                                        </p:tgtEl>
                                        <p:attrNameLst>
                                          <p:attrName>style.visibility</p:attrName>
                                        </p:attrNameLst>
                                      </p:cBhvr>
                                      <p:to>
                                        <p:strVal val="visible"/>
                                      </p:to>
                                    </p:set>
                                    <p:animEffect transition="in" filter="blinds(horizontal)">
                                      <p:cBhvr>
                                        <p:cTn id="24" dur="500"/>
                                        <p:tgtEl>
                                          <p:spTgt spid="3">
                                            <p:txEl>
                                              <p:pRg st="4" end="4"/>
                                            </p:txEl>
                                          </p:spTgt>
                                        </p:tgtEl>
                                      </p:cBhvr>
                                    </p:animEffect>
                                  </p:childTnLst>
                                </p:cTn>
                              </p:par>
                              <p:par>
                                <p:cTn id="25" presetID="3" presetClass="entr" presetSubtype="10" fill="hold" grpId="0" nodeType="with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animEffect transition="in" filter="blinds(horizontal)">
                                      <p:cBhvr>
                                        <p:cTn id="27" dur="500"/>
                                        <p:tgtEl>
                                          <p:spTgt spid="3">
                                            <p:txEl>
                                              <p:pRg st="5" end="5"/>
                                            </p:txEl>
                                          </p:spTgt>
                                        </p:tgtEl>
                                      </p:cBhvr>
                                    </p:animEffect>
                                  </p:childTnLst>
                                </p:cTn>
                              </p:par>
                              <p:par>
                                <p:cTn id="28" presetID="3" presetClass="entr" presetSubtype="10" fill="hold" grpId="0" nodeType="withEffect">
                                  <p:stCondLst>
                                    <p:cond delay="0"/>
                                  </p:stCondLst>
                                  <p:childTnLst>
                                    <p:set>
                                      <p:cBhvr>
                                        <p:cTn id="29" dur="1" fill="hold">
                                          <p:stCondLst>
                                            <p:cond delay="0"/>
                                          </p:stCondLst>
                                        </p:cTn>
                                        <p:tgtEl>
                                          <p:spTgt spid="3">
                                            <p:txEl>
                                              <p:pRg st="6" end="6"/>
                                            </p:txEl>
                                          </p:spTgt>
                                        </p:tgtEl>
                                        <p:attrNameLst>
                                          <p:attrName>style.visibility</p:attrName>
                                        </p:attrNameLst>
                                      </p:cBhvr>
                                      <p:to>
                                        <p:strVal val="visible"/>
                                      </p:to>
                                    </p:set>
                                    <p:animEffect transition="in" filter="blinds(horizontal)">
                                      <p:cBhvr>
                                        <p:cTn id="30" dur="500"/>
                                        <p:tgtEl>
                                          <p:spTgt spid="3">
                                            <p:txEl>
                                              <p:pRg st="6" end="6"/>
                                            </p:txEl>
                                          </p:spTgt>
                                        </p:tgtEl>
                                      </p:cBhvr>
                                    </p:animEffect>
                                  </p:childTnLst>
                                </p:cTn>
                              </p:par>
                              <p:par>
                                <p:cTn id="31" presetID="3" presetClass="entr" presetSubtype="10" fill="hold" grpId="0" nodeType="withEffect">
                                  <p:stCondLst>
                                    <p:cond delay="0"/>
                                  </p:stCondLst>
                                  <p:childTnLst>
                                    <p:set>
                                      <p:cBhvr>
                                        <p:cTn id="32" dur="1" fill="hold">
                                          <p:stCondLst>
                                            <p:cond delay="0"/>
                                          </p:stCondLst>
                                        </p:cTn>
                                        <p:tgtEl>
                                          <p:spTgt spid="3">
                                            <p:txEl>
                                              <p:pRg st="7" end="7"/>
                                            </p:txEl>
                                          </p:spTgt>
                                        </p:tgtEl>
                                        <p:attrNameLst>
                                          <p:attrName>style.visibility</p:attrName>
                                        </p:attrNameLst>
                                      </p:cBhvr>
                                      <p:to>
                                        <p:strVal val="visible"/>
                                      </p:to>
                                    </p:set>
                                    <p:animEffect transition="in" filter="blinds(horizontal)">
                                      <p:cBhvr>
                                        <p:cTn id="33" dur="500"/>
                                        <p:tgtEl>
                                          <p:spTgt spid="3">
                                            <p:txEl>
                                              <p:pRg st="7" end="7"/>
                                            </p:txEl>
                                          </p:spTgt>
                                        </p:tgtEl>
                                      </p:cBhvr>
                                    </p:animEffect>
                                  </p:childTnLst>
                                </p:cTn>
                              </p:par>
                              <p:par>
                                <p:cTn id="34" presetID="3" presetClass="entr" presetSubtype="10" fill="hold" grpId="0" nodeType="withEffect">
                                  <p:stCondLst>
                                    <p:cond delay="0"/>
                                  </p:stCondLst>
                                  <p:childTnLst>
                                    <p:set>
                                      <p:cBhvr>
                                        <p:cTn id="35" dur="1" fill="hold">
                                          <p:stCondLst>
                                            <p:cond delay="0"/>
                                          </p:stCondLst>
                                        </p:cTn>
                                        <p:tgtEl>
                                          <p:spTgt spid="3">
                                            <p:txEl>
                                              <p:pRg st="8" end="8"/>
                                            </p:txEl>
                                          </p:spTgt>
                                        </p:tgtEl>
                                        <p:attrNameLst>
                                          <p:attrName>style.visibility</p:attrName>
                                        </p:attrNameLst>
                                      </p:cBhvr>
                                      <p:to>
                                        <p:strVal val="visible"/>
                                      </p:to>
                                    </p:set>
                                    <p:animEffect transition="in" filter="blinds(horizontal)">
                                      <p:cBhvr>
                                        <p:cTn id="36" dur="500"/>
                                        <p:tgtEl>
                                          <p:spTgt spid="3">
                                            <p:txEl>
                                              <p:pRg st="8" end="8"/>
                                            </p:txEl>
                                          </p:spTgt>
                                        </p:tgtEl>
                                      </p:cBhvr>
                                    </p:animEffect>
                                  </p:childTnLst>
                                </p:cTn>
                              </p:par>
                              <p:par>
                                <p:cTn id="37" presetID="3" presetClass="entr" presetSubtype="10" fill="hold" grpId="0" nodeType="withEffect">
                                  <p:stCondLst>
                                    <p:cond delay="0"/>
                                  </p:stCondLst>
                                  <p:childTnLst>
                                    <p:set>
                                      <p:cBhvr>
                                        <p:cTn id="38" dur="1" fill="hold">
                                          <p:stCondLst>
                                            <p:cond delay="0"/>
                                          </p:stCondLst>
                                        </p:cTn>
                                        <p:tgtEl>
                                          <p:spTgt spid="3">
                                            <p:txEl>
                                              <p:pRg st="9" end="9"/>
                                            </p:txEl>
                                          </p:spTgt>
                                        </p:tgtEl>
                                        <p:attrNameLst>
                                          <p:attrName>style.visibility</p:attrName>
                                        </p:attrNameLst>
                                      </p:cBhvr>
                                      <p:to>
                                        <p:strVal val="visible"/>
                                      </p:to>
                                    </p:set>
                                    <p:animEffect transition="in" filter="blinds(horizontal)">
                                      <p:cBhvr>
                                        <p:cTn id="39" dur="500"/>
                                        <p:tgtEl>
                                          <p:spTgt spid="3">
                                            <p:txEl>
                                              <p:pRg st="9" end="9"/>
                                            </p:txEl>
                                          </p:spTgt>
                                        </p:tgtEl>
                                      </p:cBhvr>
                                    </p:animEffect>
                                  </p:childTnLst>
                                </p:cTn>
                              </p:par>
                            </p:childTnLst>
                          </p:cTn>
                        </p:par>
                      </p:childTnLst>
                    </p:cTn>
                  </p:par>
                  <p:par>
                    <p:cTn id="40" fill="hold">
                      <p:stCondLst>
                        <p:cond delay="indefinite"/>
                      </p:stCondLst>
                      <p:childTnLst>
                        <p:par>
                          <p:cTn id="41" fill="hold">
                            <p:stCondLst>
                              <p:cond delay="0"/>
                            </p:stCondLst>
                            <p:childTnLst>
                              <p:par>
                                <p:cTn id="42" presetID="3" presetClass="entr" presetSubtype="10" fill="hold" grpId="0" nodeType="clickEffect">
                                  <p:stCondLst>
                                    <p:cond delay="0"/>
                                  </p:stCondLst>
                                  <p:childTnLst>
                                    <p:set>
                                      <p:cBhvr>
                                        <p:cTn id="43" dur="1" fill="hold">
                                          <p:stCondLst>
                                            <p:cond delay="0"/>
                                          </p:stCondLst>
                                        </p:cTn>
                                        <p:tgtEl>
                                          <p:spTgt spid="5"/>
                                        </p:tgtEl>
                                        <p:attrNameLst>
                                          <p:attrName>style.visibility</p:attrName>
                                        </p:attrNameLst>
                                      </p:cBhvr>
                                      <p:to>
                                        <p:strVal val="visible"/>
                                      </p:to>
                                    </p:set>
                                    <p:animEffect transition="in" filter="blinds(horizontal)">
                                      <p:cBhvr>
                                        <p:cTn id="44" dur="500"/>
                                        <p:tgtEl>
                                          <p:spTgt spid="5"/>
                                        </p:tgtEl>
                                      </p:cBhvr>
                                    </p:animEffect>
                                  </p:childTnLst>
                                </p:cTn>
                              </p:par>
                            </p:childTnLst>
                          </p:cTn>
                        </p:par>
                      </p:childTnLst>
                    </p:cTn>
                  </p:par>
                  <p:par>
                    <p:cTn id="45" fill="hold">
                      <p:stCondLst>
                        <p:cond delay="indefinite"/>
                      </p:stCondLst>
                      <p:childTnLst>
                        <p:par>
                          <p:cTn id="46" fill="hold">
                            <p:stCondLst>
                              <p:cond delay="0"/>
                            </p:stCondLst>
                            <p:childTnLst>
                              <p:par>
                                <p:cTn id="47" presetID="9" presetClass="entr" presetSubtype="0" fill="hold" grpId="0" nodeType="clickEffect">
                                  <p:stCondLst>
                                    <p:cond delay="0"/>
                                  </p:stCondLst>
                                  <p:childTnLst>
                                    <p:set>
                                      <p:cBhvr>
                                        <p:cTn id="48" dur="1" fill="hold">
                                          <p:stCondLst>
                                            <p:cond delay="0"/>
                                          </p:stCondLst>
                                        </p:cTn>
                                        <p:tgtEl>
                                          <p:spTgt spid="4"/>
                                        </p:tgtEl>
                                        <p:attrNameLst>
                                          <p:attrName>style.visibility</p:attrName>
                                        </p:attrNameLst>
                                      </p:cBhvr>
                                      <p:to>
                                        <p:strVal val="visible"/>
                                      </p:to>
                                    </p:set>
                                    <p:animEffect transition="in" filter="dissolve">
                                      <p:cBhvr>
                                        <p:cTn id="49"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P spid="5" grpId="0"/>
      <p:bldP spid="4" grpId="0"/>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3" name="Content Placeholder 2"/>
          <p:cNvSpPr>
            <a:spLocks noGrp="1"/>
          </p:cNvSpPr>
          <p:nvPr>
            <p:ph idx="1"/>
          </p:nvPr>
        </p:nvSpPr>
        <p:spPr>
          <a:xfrm>
            <a:off x="92710" y="1222375"/>
            <a:ext cx="3802380" cy="4803775"/>
          </a:xfrm>
        </p:spPr>
        <p:txBody>
          <a:bodyPr>
            <a:noAutofit/>
          </a:bodyPr>
          <a:p>
            <a:pPr marL="457200" lvl="1" indent="0" algn="ctr">
              <a:buNone/>
            </a:pPr>
            <a:r>
              <a:rPr lang="en-US" sz="2000" b="1" u="sng">
                <a:solidFill>
                  <a:schemeClr val="bg1"/>
                </a:solidFill>
                <a:latin typeface="Times New Roman" panose="02020603050405020304" charset="0"/>
                <a:cs typeface="Times New Roman" panose="02020603050405020304" charset="0"/>
                <a:sym typeface="+mn-ea"/>
              </a:rPr>
              <a:t>MIỀN BẮC GỒM NHỮNG LỄ HỘI NÀO ?</a:t>
            </a:r>
            <a:endParaRPr lang="en-US" sz="2000" b="1" u="sng">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1.Lễ hội chùa Keo – Thái Bình</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2.Hội gò Đống Đa – Hà Nội</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3.Lễ hội chùa Hương – Hà Nội</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4.Lễ hội chùa Bái Đính – Ninh Bình</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5.Hội đền Gióng – Sóc Sơn</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6.Hội Xoan – Phú Thọ</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7.Hội chợ Viềng – Nam Định</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8.Lễ hội Yên Tử – Quảng Ninh</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9.Hội Lim – Bắc Ninh</a:t>
            </a:r>
            <a:endParaRPr lang="en-US" sz="2000" b="1">
              <a:solidFill>
                <a:schemeClr val="bg1"/>
              </a:solidFill>
              <a:latin typeface="Times New Roman" panose="02020603050405020304" charset="0"/>
              <a:cs typeface="Times New Roman" panose="02020603050405020304" charset="0"/>
              <a:sym typeface="+mn-ea"/>
            </a:endParaRPr>
          </a:p>
          <a:p>
            <a:pPr lvl="1"/>
            <a:r>
              <a:rPr lang="en-US" sz="2000" b="1">
                <a:solidFill>
                  <a:schemeClr val="bg1"/>
                </a:solidFill>
                <a:latin typeface="Times New Roman" panose="02020603050405020304" charset="0"/>
                <a:cs typeface="Times New Roman" panose="02020603050405020304" charset="0"/>
              </a:rPr>
              <a:t>10.Lễ hội đền Trần – Nam Định ......</a:t>
            </a:r>
            <a:endParaRPr lang="en-US" sz="2000" b="1">
              <a:solidFill>
                <a:schemeClr val="bg1"/>
              </a:solidFill>
              <a:latin typeface="Times New Roman" panose="02020603050405020304" charset="0"/>
              <a:cs typeface="Times New Roman" panose="02020603050405020304" charset="0"/>
            </a:endParaRPr>
          </a:p>
          <a:p>
            <a:endParaRPr lang="en-US" sz="2000" b="1">
              <a:solidFill>
                <a:schemeClr val="bg1"/>
              </a:solidFill>
              <a:latin typeface="Times New Roman" panose="02020603050405020304" charset="0"/>
              <a:cs typeface="Times New Roman" panose="02020603050405020304" charset="0"/>
            </a:endParaRPr>
          </a:p>
        </p:txBody>
      </p:sp>
      <p:sp>
        <p:nvSpPr>
          <p:cNvPr id="4" name="Title 3"/>
          <p:cNvSpPr>
            <a:spLocks noGrp="1"/>
          </p:cNvSpPr>
          <p:nvPr>
            <p:ph type="ctrTitle"/>
          </p:nvPr>
        </p:nvSpPr>
        <p:spPr>
          <a:xfrm>
            <a:off x="3344545" y="452120"/>
            <a:ext cx="5133975" cy="845820"/>
          </a:xfrm>
        </p:spPr>
        <p:txBody>
          <a:bodyPr>
            <a:normAutofit/>
          </a:bodyPr>
          <a:p>
            <a:r>
              <a:rPr lang="en-US" b="1" dirty="0">
                <a:solidFill>
                  <a:schemeClr val="bg1"/>
                </a:solidFill>
              </a:rPr>
              <a:t>LỄ HỘI QUÊ HƯƠNG</a:t>
            </a:r>
            <a:endParaRPr lang="en-US" b="1" dirty="0">
              <a:solidFill>
                <a:schemeClr val="bg1"/>
              </a:solidFill>
            </a:endParaRPr>
          </a:p>
        </p:txBody>
      </p:sp>
      <p:sp>
        <p:nvSpPr>
          <p:cNvPr id="2" name="Content Placeholder 2"/>
          <p:cNvSpPr>
            <a:spLocks noGrp="1"/>
          </p:cNvSpPr>
          <p:nvPr/>
        </p:nvSpPr>
        <p:spPr>
          <a:xfrm>
            <a:off x="3809365" y="1362710"/>
            <a:ext cx="4345940" cy="5309870"/>
          </a:xfrm>
          <a:prstGeom prst="rect">
            <a:avLst/>
          </a:prstGeom>
        </p:spPr>
        <p:txBody>
          <a:bodyPr vert="horz" lIns="91440" tIns="45720" rIns="91440" bIns="45720" rtlCol="0">
            <a:normAutofit fontScale="9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57200" lvl="1" indent="0" algn="ctr">
              <a:buNone/>
            </a:pPr>
            <a:r>
              <a:rPr lang="en-US" sz="2800" b="1" u="sng">
                <a:solidFill>
                  <a:schemeClr val="bg1"/>
                </a:solidFill>
                <a:latin typeface="Times New Roman" panose="02020603050405020304" charset="0"/>
                <a:cs typeface="Times New Roman" panose="02020603050405020304" charset="0"/>
                <a:sym typeface="+mn-ea"/>
              </a:rPr>
              <a:t>MIỀN TRUNG GỒM NHỮNG LỄ HỘI NÀO ?</a:t>
            </a:r>
            <a:endParaRPr lang="en-US" sz="2800" b="1" u="sng">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Hội vật làng Sình ở miền Trung.</a:t>
            </a:r>
            <a:endParaRPr lang="en-US" sz="2800" b="1">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Lễ hội đền vua Mai Hắc Đế</a:t>
            </a:r>
            <a:endParaRPr lang="en-US" sz="2800" b="1">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Lễ hội vía Bà ở Bình Định- miền Trung.</a:t>
            </a:r>
            <a:endParaRPr lang="en-US" sz="2800" b="1">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Lễ hội cầu ngư ở Thuận An, Huế</a:t>
            </a:r>
            <a:endParaRPr lang="en-US" sz="2800" b="1">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Lễ hội Đống Đa ở Bình Định.</a:t>
            </a:r>
            <a:endParaRPr lang="en-US" sz="2800" b="1">
              <a:solidFill>
                <a:schemeClr val="bg1"/>
              </a:solidFill>
              <a:latin typeface="Times New Roman" panose="02020603050405020304" charset="0"/>
              <a:cs typeface="Times New Roman" panose="02020603050405020304" charset="0"/>
              <a:sym typeface="+mn-ea"/>
            </a:endParaRPr>
          </a:p>
          <a:p>
            <a:pPr lvl="1"/>
            <a:r>
              <a:rPr lang="en-US" sz="2800" b="1">
                <a:solidFill>
                  <a:schemeClr val="bg1"/>
                </a:solidFill>
                <a:latin typeface="Times New Roman" panose="02020603050405020304" charset="0"/>
                <a:cs typeface="Times New Roman" panose="02020603050405020304" charset="0"/>
                <a:sym typeface="+mn-ea"/>
              </a:rPr>
              <a:t>Lễ hội Dinh Thầy Thím ở Bình Định.</a:t>
            </a:r>
            <a:endParaRPr lang="en-US" sz="2800" b="1">
              <a:solidFill>
                <a:schemeClr val="bg1"/>
              </a:solidFill>
              <a:latin typeface="Times New Roman" panose="02020603050405020304" charset="0"/>
              <a:cs typeface="Times New Roman" panose="02020603050405020304" charset="0"/>
              <a:sym typeface="+mn-ea"/>
            </a:endParaRPr>
          </a:p>
          <a:p>
            <a:pPr lvl="1"/>
            <a:endParaRPr lang="en-US" sz="2800">
              <a:latin typeface="Times New Roman" panose="02020603050405020304" charset="0"/>
              <a:cs typeface="Times New Roman" panose="02020603050405020304" charset="0"/>
              <a:sym typeface="+mn-ea"/>
            </a:endParaRPr>
          </a:p>
          <a:p>
            <a:pPr lvl="1"/>
            <a:endParaRPr lang="en-US" sz="2800">
              <a:latin typeface="Times New Roman" panose="02020603050405020304" charset="0"/>
              <a:cs typeface="Times New Roman" panose="02020603050405020304" charset="0"/>
              <a:sym typeface="+mn-ea"/>
            </a:endParaRPr>
          </a:p>
          <a:p>
            <a:pPr lvl="1"/>
            <a:endParaRPr lang="en-US" sz="2800">
              <a:latin typeface="Times New Roman" panose="02020603050405020304" charset="0"/>
              <a:cs typeface="Times New Roman" panose="02020603050405020304" charset="0"/>
              <a:sym typeface="+mn-ea"/>
            </a:endParaRPr>
          </a:p>
          <a:p>
            <a:endParaRPr lang="en-US"/>
          </a:p>
        </p:txBody>
      </p:sp>
      <p:sp>
        <p:nvSpPr>
          <p:cNvPr id="5" name="Content Placeholder 2"/>
          <p:cNvSpPr>
            <a:spLocks noGrp="1"/>
          </p:cNvSpPr>
          <p:nvPr/>
        </p:nvSpPr>
        <p:spPr>
          <a:xfrm>
            <a:off x="8478520" y="692150"/>
            <a:ext cx="3519805" cy="5613400"/>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lvl="1"/>
            <a:endParaRPr lang="en-US" sz="2700" b="1">
              <a:solidFill>
                <a:schemeClr val="bg1"/>
              </a:solidFill>
              <a:latin typeface="Times New Roman" panose="02020603050405020304" charset="0"/>
              <a:cs typeface="Times New Roman" panose="02020603050405020304" charset="0"/>
              <a:sym typeface="+mn-ea"/>
            </a:endParaRPr>
          </a:p>
          <a:p>
            <a:pPr marL="457200" lvl="1" indent="0" algn="ctr">
              <a:buNone/>
            </a:pPr>
            <a:r>
              <a:rPr lang="en-US" sz="2700" b="1" u="sng">
                <a:solidFill>
                  <a:schemeClr val="bg1"/>
                </a:solidFill>
                <a:latin typeface="Times New Roman" panose="02020603050405020304" charset="0"/>
                <a:cs typeface="Times New Roman" panose="02020603050405020304" charset="0"/>
                <a:sym typeface="+mn-ea"/>
              </a:rPr>
              <a:t>MIỂN NAM GỒM NHỮNG LỄ HỘI NÀO ?</a:t>
            </a:r>
            <a:endParaRPr lang="en-US" sz="2700" b="1" u="sng">
              <a:solidFill>
                <a:schemeClr val="bg1"/>
              </a:solidFill>
              <a:latin typeface="Times New Roman" panose="02020603050405020304" charset="0"/>
              <a:cs typeface="Times New Roman" panose="02020603050405020304" charset="0"/>
              <a:sym typeface="+mn-ea"/>
            </a:endParaRPr>
          </a:p>
          <a:p>
            <a:r>
              <a:rPr lang="en-US" sz="2700" b="1">
                <a:solidFill>
                  <a:schemeClr val="bg1"/>
                </a:solidFill>
                <a:latin typeface="Times New Roman" panose="02020603050405020304" charset="0"/>
                <a:cs typeface="Times New Roman" panose="02020603050405020304" charset="0"/>
              </a:rPr>
              <a:t>Lễ Hội Bà Chúa Xứ Núi Sam </a:t>
            </a:r>
            <a:endParaRPr lang="en-US" sz="2700" b="1">
              <a:solidFill>
                <a:schemeClr val="bg1"/>
              </a:solidFill>
              <a:latin typeface="Times New Roman" panose="02020603050405020304" charset="0"/>
              <a:cs typeface="Times New Roman" panose="02020603050405020304" charset="0"/>
            </a:endParaRPr>
          </a:p>
          <a:p>
            <a:r>
              <a:rPr lang="en-US" sz="2700" b="1">
                <a:solidFill>
                  <a:schemeClr val="bg1"/>
                </a:solidFill>
                <a:latin typeface="Times New Roman" panose="02020603050405020304" charset="0"/>
                <a:cs typeface="Times New Roman" panose="02020603050405020304" charset="0"/>
              </a:rPr>
              <a:t>Lễ hội chùa Bà Thiên Hậu tại Thủ Dầu</a:t>
            </a:r>
            <a:endParaRPr lang="en-US" sz="2700" b="1">
              <a:solidFill>
                <a:schemeClr val="bg1"/>
              </a:solidFill>
              <a:latin typeface="Times New Roman" panose="02020603050405020304" charset="0"/>
              <a:cs typeface="Times New Roman" panose="02020603050405020304" charset="0"/>
            </a:endParaRPr>
          </a:p>
          <a:p>
            <a:r>
              <a:rPr lang="en-US" sz="2700" b="1">
                <a:solidFill>
                  <a:schemeClr val="bg1"/>
                </a:solidFill>
                <a:latin typeface="Times New Roman" panose="02020603050405020304" charset="0"/>
                <a:cs typeface="Times New Roman" panose="02020603050405020304" charset="0"/>
              </a:rPr>
              <a:t>Lễ hội núi Bà Đen mùng 4 tháng giêng</a:t>
            </a:r>
            <a:endParaRPr lang="en-US" sz="2700" b="1">
              <a:solidFill>
                <a:schemeClr val="bg1"/>
              </a:solidFill>
              <a:latin typeface="Times New Roman" panose="02020603050405020304" charset="0"/>
              <a:cs typeface="Times New Roman" panose="02020603050405020304" charset="0"/>
            </a:endParaRPr>
          </a:p>
          <a:p>
            <a:r>
              <a:rPr lang="en-US" sz="2700" b="1">
                <a:solidFill>
                  <a:schemeClr val="bg1"/>
                </a:solidFill>
                <a:latin typeface="Times New Roman" panose="02020603050405020304" charset="0"/>
                <a:cs typeface="Times New Roman" panose="02020603050405020304" charset="0"/>
              </a:rPr>
              <a:t>Lễ hội Bà Chúa Xứ An Giang nổi tiếng miền Tây Nam Bộ..</a:t>
            </a:r>
            <a:endParaRPr lang="en-US" sz="2700" b="1">
              <a:solidFill>
                <a:schemeClr val="bg1"/>
              </a:solidFill>
              <a:latin typeface="Times New Roman" panose="02020603050405020304" charset="0"/>
              <a:cs typeface="Times New Roman" panose="02020603050405020304" charset="0"/>
            </a:endParaRPr>
          </a:p>
          <a:p>
            <a:pPr marL="0" indent="0">
              <a:buNone/>
            </a:pPr>
            <a:endParaRPr lang="en-US" sz="2700" b="1">
              <a:solidFill>
                <a:schemeClr val="bg1"/>
              </a:solidFill>
              <a:latin typeface="Times New Roman" panose="02020603050405020304" charset="0"/>
              <a:cs typeface="Times New Roman" panose="0202060305040502030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ssolve">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linds(horizontal)">
                                      <p:cBhvr>
                                        <p:cTn id="12" dur="500"/>
                                        <p:tgtEl>
                                          <p:spTgt spid="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nodeType="clickEffect">
                                  <p:stCondLst>
                                    <p:cond delay="0"/>
                                  </p:stCondLst>
                                  <p:childTnLst>
                                    <p:set>
                                      <p:cBhvr>
                                        <p:cTn id="16" dur="1" fill="hold">
                                          <p:stCondLst>
                                            <p:cond delay="0"/>
                                          </p:stCondLst>
                                        </p:cTn>
                                        <p:tgtEl>
                                          <p:spTgt spid="2">
                                            <p:txEl>
                                              <p:pRg st="0" end="0"/>
                                            </p:txEl>
                                          </p:spTgt>
                                        </p:tgtEl>
                                        <p:attrNameLst>
                                          <p:attrName>style.visibility</p:attrName>
                                        </p:attrNameLst>
                                      </p:cBhvr>
                                      <p:to>
                                        <p:strVal val="visible"/>
                                      </p:to>
                                    </p:set>
                                    <p:animEffect transition="in" filter="blinds(horizontal)">
                                      <p:cBhvr>
                                        <p:cTn id="17" dur="500"/>
                                        <p:tgtEl>
                                          <p:spTgt spid="2">
                                            <p:txEl>
                                              <p:pRg st="0" end="0"/>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nodeType="clickEffect">
                                  <p:stCondLst>
                                    <p:cond delay="0"/>
                                  </p:stCondLst>
                                  <p:childTnLst>
                                    <p:set>
                                      <p:cBhvr>
                                        <p:cTn id="21" dur="1" fill="hold">
                                          <p:stCondLst>
                                            <p:cond delay="0"/>
                                          </p:stCondLst>
                                        </p:cTn>
                                        <p:tgtEl>
                                          <p:spTgt spid="5">
                                            <p:txEl>
                                              <p:pRg st="1" end="1"/>
                                            </p:txEl>
                                          </p:spTgt>
                                        </p:tgtEl>
                                        <p:attrNameLst>
                                          <p:attrName>style.visibility</p:attrName>
                                        </p:attrNameLst>
                                      </p:cBhvr>
                                      <p:to>
                                        <p:strVal val="visible"/>
                                      </p:to>
                                    </p:set>
                                    <p:animEffect transition="in" filter="blinds(horizontal)">
                                      <p:cBhvr>
                                        <p:cTn id="22" dur="500"/>
                                        <p:tgtEl>
                                          <p:spTgt spid="5">
                                            <p:txEl>
                                              <p:pRg st="1" end="1"/>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5" presetClass="entr" presetSubtype="10" fill="hold" nodeType="clickEffect">
                                  <p:stCondLst>
                                    <p:cond delay="0"/>
                                  </p:stCondLst>
                                  <p:childTnLst>
                                    <p:set>
                                      <p:cBhvr>
                                        <p:cTn id="26" dur="1" fill="hold">
                                          <p:stCondLst>
                                            <p:cond delay="0"/>
                                          </p:stCondLst>
                                        </p:cTn>
                                        <p:tgtEl>
                                          <p:spTgt spid="3">
                                            <p:txEl>
                                              <p:pRg st="1" end="1"/>
                                            </p:txEl>
                                          </p:spTgt>
                                        </p:tgtEl>
                                        <p:attrNameLst>
                                          <p:attrName>style.visibility</p:attrName>
                                        </p:attrNameLst>
                                      </p:cBhvr>
                                      <p:to>
                                        <p:strVal val="visible"/>
                                      </p:to>
                                    </p:set>
                                    <p:animEffect transition="in" filter="checkerboard(across)">
                                      <p:cBhvr>
                                        <p:cTn id="27" dur="500"/>
                                        <p:tgtEl>
                                          <p:spTgt spid="3">
                                            <p:txEl>
                                              <p:pRg st="1" end="1"/>
                                            </p:txEl>
                                          </p:spTgt>
                                        </p:tgtEl>
                                      </p:cBhvr>
                                    </p:animEffect>
                                  </p:childTnLst>
                                </p:cTn>
                              </p:par>
                              <p:par>
                                <p:cTn id="28" presetID="5" presetClass="entr" presetSubtype="10" fill="hold" nodeType="withEffect">
                                  <p:stCondLst>
                                    <p:cond delay="0"/>
                                  </p:stCondLst>
                                  <p:childTnLst>
                                    <p:set>
                                      <p:cBhvr>
                                        <p:cTn id="29" dur="1" fill="hold">
                                          <p:stCondLst>
                                            <p:cond delay="0"/>
                                          </p:stCondLst>
                                        </p:cTn>
                                        <p:tgtEl>
                                          <p:spTgt spid="3">
                                            <p:txEl>
                                              <p:pRg st="2" end="2"/>
                                            </p:txEl>
                                          </p:spTgt>
                                        </p:tgtEl>
                                        <p:attrNameLst>
                                          <p:attrName>style.visibility</p:attrName>
                                        </p:attrNameLst>
                                      </p:cBhvr>
                                      <p:to>
                                        <p:strVal val="visible"/>
                                      </p:to>
                                    </p:set>
                                    <p:animEffect transition="in" filter="checkerboard(across)">
                                      <p:cBhvr>
                                        <p:cTn id="30" dur="500"/>
                                        <p:tgtEl>
                                          <p:spTgt spid="3">
                                            <p:txEl>
                                              <p:pRg st="2" end="2"/>
                                            </p:txEl>
                                          </p:spTgt>
                                        </p:tgtEl>
                                      </p:cBhvr>
                                    </p:animEffect>
                                  </p:childTnLst>
                                </p:cTn>
                              </p:par>
                              <p:par>
                                <p:cTn id="31" presetID="5" presetClass="entr" presetSubtype="10" fill="hold" nodeType="withEffect">
                                  <p:stCondLst>
                                    <p:cond delay="0"/>
                                  </p:stCondLst>
                                  <p:childTnLst>
                                    <p:set>
                                      <p:cBhvr>
                                        <p:cTn id="32" dur="1" fill="hold">
                                          <p:stCondLst>
                                            <p:cond delay="0"/>
                                          </p:stCondLst>
                                        </p:cTn>
                                        <p:tgtEl>
                                          <p:spTgt spid="3">
                                            <p:txEl>
                                              <p:pRg st="3" end="3"/>
                                            </p:txEl>
                                          </p:spTgt>
                                        </p:tgtEl>
                                        <p:attrNameLst>
                                          <p:attrName>style.visibility</p:attrName>
                                        </p:attrNameLst>
                                      </p:cBhvr>
                                      <p:to>
                                        <p:strVal val="visible"/>
                                      </p:to>
                                    </p:set>
                                    <p:animEffect transition="in" filter="checkerboard(across)">
                                      <p:cBhvr>
                                        <p:cTn id="33" dur="500"/>
                                        <p:tgtEl>
                                          <p:spTgt spid="3">
                                            <p:txEl>
                                              <p:pRg st="3" end="3"/>
                                            </p:txEl>
                                          </p:spTgt>
                                        </p:tgtEl>
                                      </p:cBhvr>
                                    </p:animEffect>
                                  </p:childTnLst>
                                </p:cTn>
                              </p:par>
                              <p:par>
                                <p:cTn id="34" presetID="5" presetClass="entr" presetSubtype="10" fill="hold" nodeType="withEffect">
                                  <p:stCondLst>
                                    <p:cond delay="0"/>
                                  </p:stCondLst>
                                  <p:childTnLst>
                                    <p:set>
                                      <p:cBhvr>
                                        <p:cTn id="35" dur="1" fill="hold">
                                          <p:stCondLst>
                                            <p:cond delay="0"/>
                                          </p:stCondLst>
                                        </p:cTn>
                                        <p:tgtEl>
                                          <p:spTgt spid="3">
                                            <p:txEl>
                                              <p:pRg st="4" end="4"/>
                                            </p:txEl>
                                          </p:spTgt>
                                        </p:tgtEl>
                                        <p:attrNameLst>
                                          <p:attrName>style.visibility</p:attrName>
                                        </p:attrNameLst>
                                      </p:cBhvr>
                                      <p:to>
                                        <p:strVal val="visible"/>
                                      </p:to>
                                    </p:set>
                                    <p:animEffect transition="in" filter="checkerboard(across)">
                                      <p:cBhvr>
                                        <p:cTn id="36" dur="500"/>
                                        <p:tgtEl>
                                          <p:spTgt spid="3">
                                            <p:txEl>
                                              <p:pRg st="4" end="4"/>
                                            </p:txEl>
                                          </p:spTgt>
                                        </p:tgtEl>
                                      </p:cBhvr>
                                    </p:animEffect>
                                  </p:childTnLst>
                                </p:cTn>
                              </p:par>
                              <p:par>
                                <p:cTn id="37" presetID="5" presetClass="entr" presetSubtype="10" fill="hold" nodeType="withEffect">
                                  <p:stCondLst>
                                    <p:cond delay="0"/>
                                  </p:stCondLst>
                                  <p:childTnLst>
                                    <p:set>
                                      <p:cBhvr>
                                        <p:cTn id="38" dur="1" fill="hold">
                                          <p:stCondLst>
                                            <p:cond delay="0"/>
                                          </p:stCondLst>
                                        </p:cTn>
                                        <p:tgtEl>
                                          <p:spTgt spid="3">
                                            <p:txEl>
                                              <p:pRg st="5" end="5"/>
                                            </p:txEl>
                                          </p:spTgt>
                                        </p:tgtEl>
                                        <p:attrNameLst>
                                          <p:attrName>style.visibility</p:attrName>
                                        </p:attrNameLst>
                                      </p:cBhvr>
                                      <p:to>
                                        <p:strVal val="visible"/>
                                      </p:to>
                                    </p:set>
                                    <p:animEffect transition="in" filter="checkerboard(across)">
                                      <p:cBhvr>
                                        <p:cTn id="39" dur="500"/>
                                        <p:tgtEl>
                                          <p:spTgt spid="3">
                                            <p:txEl>
                                              <p:pRg st="5" end="5"/>
                                            </p:txEl>
                                          </p:spTgt>
                                        </p:tgtEl>
                                      </p:cBhvr>
                                    </p:animEffect>
                                  </p:childTnLst>
                                </p:cTn>
                              </p:par>
                              <p:par>
                                <p:cTn id="40" presetID="5" presetClass="entr" presetSubtype="10" fill="hold" nodeType="withEffect">
                                  <p:stCondLst>
                                    <p:cond delay="0"/>
                                  </p:stCondLst>
                                  <p:childTnLst>
                                    <p:set>
                                      <p:cBhvr>
                                        <p:cTn id="41" dur="1" fill="hold">
                                          <p:stCondLst>
                                            <p:cond delay="0"/>
                                          </p:stCondLst>
                                        </p:cTn>
                                        <p:tgtEl>
                                          <p:spTgt spid="3">
                                            <p:txEl>
                                              <p:pRg st="6" end="6"/>
                                            </p:txEl>
                                          </p:spTgt>
                                        </p:tgtEl>
                                        <p:attrNameLst>
                                          <p:attrName>style.visibility</p:attrName>
                                        </p:attrNameLst>
                                      </p:cBhvr>
                                      <p:to>
                                        <p:strVal val="visible"/>
                                      </p:to>
                                    </p:set>
                                    <p:animEffect transition="in" filter="checkerboard(across)">
                                      <p:cBhvr>
                                        <p:cTn id="42" dur="500"/>
                                        <p:tgtEl>
                                          <p:spTgt spid="3">
                                            <p:txEl>
                                              <p:pRg st="6" end="6"/>
                                            </p:txEl>
                                          </p:spTgt>
                                        </p:tgtEl>
                                      </p:cBhvr>
                                    </p:animEffect>
                                  </p:childTnLst>
                                </p:cTn>
                              </p:par>
                              <p:par>
                                <p:cTn id="43" presetID="5" presetClass="entr" presetSubtype="10" fill="hold" nodeType="withEffect">
                                  <p:stCondLst>
                                    <p:cond delay="0"/>
                                  </p:stCondLst>
                                  <p:childTnLst>
                                    <p:set>
                                      <p:cBhvr>
                                        <p:cTn id="44" dur="1" fill="hold">
                                          <p:stCondLst>
                                            <p:cond delay="0"/>
                                          </p:stCondLst>
                                        </p:cTn>
                                        <p:tgtEl>
                                          <p:spTgt spid="3">
                                            <p:txEl>
                                              <p:pRg st="7" end="7"/>
                                            </p:txEl>
                                          </p:spTgt>
                                        </p:tgtEl>
                                        <p:attrNameLst>
                                          <p:attrName>style.visibility</p:attrName>
                                        </p:attrNameLst>
                                      </p:cBhvr>
                                      <p:to>
                                        <p:strVal val="visible"/>
                                      </p:to>
                                    </p:set>
                                    <p:animEffect transition="in" filter="checkerboard(across)">
                                      <p:cBhvr>
                                        <p:cTn id="45" dur="500"/>
                                        <p:tgtEl>
                                          <p:spTgt spid="3">
                                            <p:txEl>
                                              <p:pRg st="7" end="7"/>
                                            </p:txEl>
                                          </p:spTgt>
                                        </p:tgtEl>
                                      </p:cBhvr>
                                    </p:animEffect>
                                  </p:childTnLst>
                                </p:cTn>
                              </p:par>
                              <p:par>
                                <p:cTn id="46" presetID="5" presetClass="entr" presetSubtype="10" fill="hold" nodeType="withEffect">
                                  <p:stCondLst>
                                    <p:cond delay="0"/>
                                  </p:stCondLst>
                                  <p:childTnLst>
                                    <p:set>
                                      <p:cBhvr>
                                        <p:cTn id="47" dur="1" fill="hold">
                                          <p:stCondLst>
                                            <p:cond delay="0"/>
                                          </p:stCondLst>
                                        </p:cTn>
                                        <p:tgtEl>
                                          <p:spTgt spid="3">
                                            <p:txEl>
                                              <p:pRg st="8" end="8"/>
                                            </p:txEl>
                                          </p:spTgt>
                                        </p:tgtEl>
                                        <p:attrNameLst>
                                          <p:attrName>style.visibility</p:attrName>
                                        </p:attrNameLst>
                                      </p:cBhvr>
                                      <p:to>
                                        <p:strVal val="visible"/>
                                      </p:to>
                                    </p:set>
                                    <p:animEffect transition="in" filter="checkerboard(across)">
                                      <p:cBhvr>
                                        <p:cTn id="48" dur="500"/>
                                        <p:tgtEl>
                                          <p:spTgt spid="3">
                                            <p:txEl>
                                              <p:pRg st="8" end="8"/>
                                            </p:txEl>
                                          </p:spTgt>
                                        </p:tgtEl>
                                      </p:cBhvr>
                                    </p:animEffect>
                                  </p:childTnLst>
                                </p:cTn>
                              </p:par>
                              <p:par>
                                <p:cTn id="49" presetID="5" presetClass="entr" presetSubtype="10" fill="hold" nodeType="withEffect">
                                  <p:stCondLst>
                                    <p:cond delay="0"/>
                                  </p:stCondLst>
                                  <p:childTnLst>
                                    <p:set>
                                      <p:cBhvr>
                                        <p:cTn id="50" dur="1" fill="hold">
                                          <p:stCondLst>
                                            <p:cond delay="0"/>
                                          </p:stCondLst>
                                        </p:cTn>
                                        <p:tgtEl>
                                          <p:spTgt spid="3">
                                            <p:txEl>
                                              <p:pRg st="9" end="9"/>
                                            </p:txEl>
                                          </p:spTgt>
                                        </p:tgtEl>
                                        <p:attrNameLst>
                                          <p:attrName>style.visibility</p:attrName>
                                        </p:attrNameLst>
                                      </p:cBhvr>
                                      <p:to>
                                        <p:strVal val="visible"/>
                                      </p:to>
                                    </p:set>
                                    <p:animEffect transition="in" filter="checkerboard(across)">
                                      <p:cBhvr>
                                        <p:cTn id="51" dur="500"/>
                                        <p:tgtEl>
                                          <p:spTgt spid="3">
                                            <p:txEl>
                                              <p:pRg st="9" end="9"/>
                                            </p:txEl>
                                          </p:spTgt>
                                        </p:tgtEl>
                                      </p:cBhvr>
                                    </p:animEffect>
                                  </p:childTnLst>
                                </p:cTn>
                              </p:par>
                              <p:par>
                                <p:cTn id="52" presetID="5" presetClass="entr" presetSubtype="10" fill="hold" nodeType="withEffect">
                                  <p:stCondLst>
                                    <p:cond delay="0"/>
                                  </p:stCondLst>
                                  <p:childTnLst>
                                    <p:set>
                                      <p:cBhvr>
                                        <p:cTn id="53" dur="1" fill="hold">
                                          <p:stCondLst>
                                            <p:cond delay="0"/>
                                          </p:stCondLst>
                                        </p:cTn>
                                        <p:tgtEl>
                                          <p:spTgt spid="3">
                                            <p:txEl>
                                              <p:pRg st="10" end="10"/>
                                            </p:txEl>
                                          </p:spTgt>
                                        </p:tgtEl>
                                        <p:attrNameLst>
                                          <p:attrName>style.visibility</p:attrName>
                                        </p:attrNameLst>
                                      </p:cBhvr>
                                      <p:to>
                                        <p:strVal val="visible"/>
                                      </p:to>
                                    </p:set>
                                    <p:animEffect transition="in" filter="checkerboard(across)">
                                      <p:cBhvr>
                                        <p:cTn id="54" dur="500"/>
                                        <p:tgtEl>
                                          <p:spTgt spid="3">
                                            <p:txEl>
                                              <p:pRg st="10" end="10"/>
                                            </p:txEl>
                                          </p:spTgt>
                                        </p:tgtEl>
                                      </p:cBhvr>
                                    </p:animEffect>
                                  </p:childTnLst>
                                </p:cTn>
                              </p:par>
                            </p:childTnLst>
                          </p:cTn>
                        </p:par>
                      </p:childTnLst>
                    </p:cTn>
                  </p:par>
                  <p:par>
                    <p:cTn id="55" fill="hold">
                      <p:stCondLst>
                        <p:cond delay="indefinite"/>
                      </p:stCondLst>
                      <p:childTnLst>
                        <p:par>
                          <p:cTn id="56" fill="hold">
                            <p:stCondLst>
                              <p:cond delay="0"/>
                            </p:stCondLst>
                            <p:childTnLst>
                              <p:par>
                                <p:cTn id="57" presetID="5" presetClass="entr" presetSubtype="10" fill="hold" nodeType="clickEffect">
                                  <p:stCondLst>
                                    <p:cond delay="0"/>
                                  </p:stCondLst>
                                  <p:childTnLst>
                                    <p:set>
                                      <p:cBhvr>
                                        <p:cTn id="58" dur="1" fill="hold">
                                          <p:stCondLst>
                                            <p:cond delay="0"/>
                                          </p:stCondLst>
                                        </p:cTn>
                                        <p:tgtEl>
                                          <p:spTgt spid="2">
                                            <p:txEl>
                                              <p:pRg st="1" end="1"/>
                                            </p:txEl>
                                          </p:spTgt>
                                        </p:tgtEl>
                                        <p:attrNameLst>
                                          <p:attrName>style.visibility</p:attrName>
                                        </p:attrNameLst>
                                      </p:cBhvr>
                                      <p:to>
                                        <p:strVal val="visible"/>
                                      </p:to>
                                    </p:set>
                                    <p:animEffect transition="in" filter="checkerboard(across)">
                                      <p:cBhvr>
                                        <p:cTn id="59" dur="500"/>
                                        <p:tgtEl>
                                          <p:spTgt spid="2">
                                            <p:txEl>
                                              <p:pRg st="1" end="1"/>
                                            </p:txEl>
                                          </p:spTgt>
                                        </p:tgtEl>
                                      </p:cBhvr>
                                    </p:animEffect>
                                  </p:childTnLst>
                                </p:cTn>
                              </p:par>
                              <p:par>
                                <p:cTn id="60" presetID="5" presetClass="entr" presetSubtype="10" fill="hold" nodeType="withEffect">
                                  <p:stCondLst>
                                    <p:cond delay="0"/>
                                  </p:stCondLst>
                                  <p:childTnLst>
                                    <p:set>
                                      <p:cBhvr>
                                        <p:cTn id="61" dur="1" fill="hold">
                                          <p:stCondLst>
                                            <p:cond delay="0"/>
                                          </p:stCondLst>
                                        </p:cTn>
                                        <p:tgtEl>
                                          <p:spTgt spid="2">
                                            <p:txEl>
                                              <p:pRg st="2" end="2"/>
                                            </p:txEl>
                                          </p:spTgt>
                                        </p:tgtEl>
                                        <p:attrNameLst>
                                          <p:attrName>style.visibility</p:attrName>
                                        </p:attrNameLst>
                                      </p:cBhvr>
                                      <p:to>
                                        <p:strVal val="visible"/>
                                      </p:to>
                                    </p:set>
                                    <p:animEffect transition="in" filter="checkerboard(across)">
                                      <p:cBhvr>
                                        <p:cTn id="62" dur="500"/>
                                        <p:tgtEl>
                                          <p:spTgt spid="2">
                                            <p:txEl>
                                              <p:pRg st="2" end="2"/>
                                            </p:txEl>
                                          </p:spTgt>
                                        </p:tgtEl>
                                      </p:cBhvr>
                                    </p:animEffect>
                                  </p:childTnLst>
                                </p:cTn>
                              </p:par>
                              <p:par>
                                <p:cTn id="63" presetID="5" presetClass="entr" presetSubtype="10" fill="hold" nodeType="withEffect">
                                  <p:stCondLst>
                                    <p:cond delay="0"/>
                                  </p:stCondLst>
                                  <p:childTnLst>
                                    <p:set>
                                      <p:cBhvr>
                                        <p:cTn id="64" dur="1" fill="hold">
                                          <p:stCondLst>
                                            <p:cond delay="0"/>
                                          </p:stCondLst>
                                        </p:cTn>
                                        <p:tgtEl>
                                          <p:spTgt spid="2">
                                            <p:txEl>
                                              <p:pRg st="3" end="3"/>
                                            </p:txEl>
                                          </p:spTgt>
                                        </p:tgtEl>
                                        <p:attrNameLst>
                                          <p:attrName>style.visibility</p:attrName>
                                        </p:attrNameLst>
                                      </p:cBhvr>
                                      <p:to>
                                        <p:strVal val="visible"/>
                                      </p:to>
                                    </p:set>
                                    <p:animEffect transition="in" filter="checkerboard(across)">
                                      <p:cBhvr>
                                        <p:cTn id="65" dur="500"/>
                                        <p:tgtEl>
                                          <p:spTgt spid="2">
                                            <p:txEl>
                                              <p:pRg st="3" end="3"/>
                                            </p:txEl>
                                          </p:spTgt>
                                        </p:tgtEl>
                                      </p:cBhvr>
                                    </p:animEffect>
                                  </p:childTnLst>
                                </p:cTn>
                              </p:par>
                              <p:par>
                                <p:cTn id="66" presetID="5" presetClass="entr" presetSubtype="10" fill="hold" nodeType="withEffect">
                                  <p:stCondLst>
                                    <p:cond delay="0"/>
                                  </p:stCondLst>
                                  <p:childTnLst>
                                    <p:set>
                                      <p:cBhvr>
                                        <p:cTn id="67" dur="1" fill="hold">
                                          <p:stCondLst>
                                            <p:cond delay="0"/>
                                          </p:stCondLst>
                                        </p:cTn>
                                        <p:tgtEl>
                                          <p:spTgt spid="2">
                                            <p:txEl>
                                              <p:pRg st="4" end="4"/>
                                            </p:txEl>
                                          </p:spTgt>
                                        </p:tgtEl>
                                        <p:attrNameLst>
                                          <p:attrName>style.visibility</p:attrName>
                                        </p:attrNameLst>
                                      </p:cBhvr>
                                      <p:to>
                                        <p:strVal val="visible"/>
                                      </p:to>
                                    </p:set>
                                    <p:animEffect transition="in" filter="checkerboard(across)">
                                      <p:cBhvr>
                                        <p:cTn id="68" dur="500"/>
                                        <p:tgtEl>
                                          <p:spTgt spid="2">
                                            <p:txEl>
                                              <p:pRg st="4" end="4"/>
                                            </p:txEl>
                                          </p:spTgt>
                                        </p:tgtEl>
                                      </p:cBhvr>
                                    </p:animEffect>
                                  </p:childTnLst>
                                </p:cTn>
                              </p:par>
                              <p:par>
                                <p:cTn id="69" presetID="5" presetClass="entr" presetSubtype="10" fill="hold" nodeType="withEffect">
                                  <p:stCondLst>
                                    <p:cond delay="0"/>
                                  </p:stCondLst>
                                  <p:childTnLst>
                                    <p:set>
                                      <p:cBhvr>
                                        <p:cTn id="70" dur="1" fill="hold">
                                          <p:stCondLst>
                                            <p:cond delay="0"/>
                                          </p:stCondLst>
                                        </p:cTn>
                                        <p:tgtEl>
                                          <p:spTgt spid="2">
                                            <p:txEl>
                                              <p:pRg st="5" end="5"/>
                                            </p:txEl>
                                          </p:spTgt>
                                        </p:tgtEl>
                                        <p:attrNameLst>
                                          <p:attrName>style.visibility</p:attrName>
                                        </p:attrNameLst>
                                      </p:cBhvr>
                                      <p:to>
                                        <p:strVal val="visible"/>
                                      </p:to>
                                    </p:set>
                                    <p:animEffect transition="in" filter="checkerboard(across)">
                                      <p:cBhvr>
                                        <p:cTn id="71" dur="500"/>
                                        <p:tgtEl>
                                          <p:spTgt spid="2">
                                            <p:txEl>
                                              <p:pRg st="5" end="5"/>
                                            </p:txEl>
                                          </p:spTgt>
                                        </p:tgtEl>
                                      </p:cBhvr>
                                    </p:animEffect>
                                  </p:childTnLst>
                                </p:cTn>
                              </p:par>
                              <p:par>
                                <p:cTn id="72" presetID="5" presetClass="entr" presetSubtype="10" fill="hold" nodeType="withEffect">
                                  <p:stCondLst>
                                    <p:cond delay="0"/>
                                  </p:stCondLst>
                                  <p:childTnLst>
                                    <p:set>
                                      <p:cBhvr>
                                        <p:cTn id="73" dur="1" fill="hold">
                                          <p:stCondLst>
                                            <p:cond delay="0"/>
                                          </p:stCondLst>
                                        </p:cTn>
                                        <p:tgtEl>
                                          <p:spTgt spid="2">
                                            <p:txEl>
                                              <p:pRg st="6" end="6"/>
                                            </p:txEl>
                                          </p:spTgt>
                                        </p:tgtEl>
                                        <p:attrNameLst>
                                          <p:attrName>style.visibility</p:attrName>
                                        </p:attrNameLst>
                                      </p:cBhvr>
                                      <p:to>
                                        <p:strVal val="visible"/>
                                      </p:to>
                                    </p:set>
                                    <p:animEffect transition="in" filter="checkerboard(across)">
                                      <p:cBhvr>
                                        <p:cTn id="74" dur="500"/>
                                        <p:tgtEl>
                                          <p:spTgt spid="2">
                                            <p:txEl>
                                              <p:pRg st="6" end="6"/>
                                            </p:txEl>
                                          </p:spTgt>
                                        </p:tgtEl>
                                      </p:cBhvr>
                                    </p:animEffect>
                                  </p:childTnLst>
                                </p:cTn>
                              </p:par>
                            </p:childTnLst>
                          </p:cTn>
                        </p:par>
                      </p:childTnLst>
                    </p:cTn>
                  </p:par>
                  <p:par>
                    <p:cTn id="75" fill="hold">
                      <p:stCondLst>
                        <p:cond delay="indefinite"/>
                      </p:stCondLst>
                      <p:childTnLst>
                        <p:par>
                          <p:cTn id="76" fill="hold">
                            <p:stCondLst>
                              <p:cond delay="0"/>
                            </p:stCondLst>
                            <p:childTnLst>
                              <p:par>
                                <p:cTn id="77" presetID="5" presetClass="entr" presetSubtype="10" fill="hold" nodeType="clickEffect">
                                  <p:stCondLst>
                                    <p:cond delay="0"/>
                                  </p:stCondLst>
                                  <p:childTnLst>
                                    <p:set>
                                      <p:cBhvr>
                                        <p:cTn id="78" dur="1" fill="hold">
                                          <p:stCondLst>
                                            <p:cond delay="0"/>
                                          </p:stCondLst>
                                        </p:cTn>
                                        <p:tgtEl>
                                          <p:spTgt spid="5">
                                            <p:txEl>
                                              <p:pRg st="2" end="2"/>
                                            </p:txEl>
                                          </p:spTgt>
                                        </p:tgtEl>
                                        <p:attrNameLst>
                                          <p:attrName>style.visibility</p:attrName>
                                        </p:attrNameLst>
                                      </p:cBhvr>
                                      <p:to>
                                        <p:strVal val="visible"/>
                                      </p:to>
                                    </p:set>
                                    <p:animEffect transition="in" filter="checkerboard(across)">
                                      <p:cBhvr>
                                        <p:cTn id="79" dur="500"/>
                                        <p:tgtEl>
                                          <p:spTgt spid="5">
                                            <p:txEl>
                                              <p:pRg st="2" end="2"/>
                                            </p:txEl>
                                          </p:spTgt>
                                        </p:tgtEl>
                                      </p:cBhvr>
                                    </p:animEffect>
                                  </p:childTnLst>
                                </p:cTn>
                              </p:par>
                              <p:par>
                                <p:cTn id="80" presetID="5" presetClass="entr" presetSubtype="10" fill="hold" nodeType="withEffect">
                                  <p:stCondLst>
                                    <p:cond delay="0"/>
                                  </p:stCondLst>
                                  <p:childTnLst>
                                    <p:set>
                                      <p:cBhvr>
                                        <p:cTn id="81" dur="1" fill="hold">
                                          <p:stCondLst>
                                            <p:cond delay="0"/>
                                          </p:stCondLst>
                                        </p:cTn>
                                        <p:tgtEl>
                                          <p:spTgt spid="5">
                                            <p:txEl>
                                              <p:pRg st="3" end="3"/>
                                            </p:txEl>
                                          </p:spTgt>
                                        </p:tgtEl>
                                        <p:attrNameLst>
                                          <p:attrName>style.visibility</p:attrName>
                                        </p:attrNameLst>
                                      </p:cBhvr>
                                      <p:to>
                                        <p:strVal val="visible"/>
                                      </p:to>
                                    </p:set>
                                    <p:animEffect transition="in" filter="checkerboard(across)">
                                      <p:cBhvr>
                                        <p:cTn id="82" dur="500"/>
                                        <p:tgtEl>
                                          <p:spTgt spid="5">
                                            <p:txEl>
                                              <p:pRg st="3" end="3"/>
                                            </p:txEl>
                                          </p:spTgt>
                                        </p:tgtEl>
                                      </p:cBhvr>
                                    </p:animEffect>
                                  </p:childTnLst>
                                </p:cTn>
                              </p:par>
                              <p:par>
                                <p:cTn id="83" presetID="5" presetClass="entr" presetSubtype="10" fill="hold" nodeType="withEffect">
                                  <p:stCondLst>
                                    <p:cond delay="0"/>
                                  </p:stCondLst>
                                  <p:childTnLst>
                                    <p:set>
                                      <p:cBhvr>
                                        <p:cTn id="84" dur="1" fill="hold">
                                          <p:stCondLst>
                                            <p:cond delay="0"/>
                                          </p:stCondLst>
                                        </p:cTn>
                                        <p:tgtEl>
                                          <p:spTgt spid="5">
                                            <p:txEl>
                                              <p:pRg st="4" end="4"/>
                                            </p:txEl>
                                          </p:spTgt>
                                        </p:tgtEl>
                                        <p:attrNameLst>
                                          <p:attrName>style.visibility</p:attrName>
                                        </p:attrNameLst>
                                      </p:cBhvr>
                                      <p:to>
                                        <p:strVal val="visible"/>
                                      </p:to>
                                    </p:set>
                                    <p:animEffect transition="in" filter="checkerboard(across)">
                                      <p:cBhvr>
                                        <p:cTn id="85" dur="500"/>
                                        <p:tgtEl>
                                          <p:spTgt spid="5">
                                            <p:txEl>
                                              <p:pRg st="4" end="4"/>
                                            </p:txEl>
                                          </p:spTgt>
                                        </p:tgtEl>
                                      </p:cBhvr>
                                    </p:animEffect>
                                  </p:childTnLst>
                                </p:cTn>
                              </p:par>
                              <p:par>
                                <p:cTn id="86" presetID="5" presetClass="entr" presetSubtype="10" fill="hold" nodeType="withEffect">
                                  <p:stCondLst>
                                    <p:cond delay="0"/>
                                  </p:stCondLst>
                                  <p:childTnLst>
                                    <p:set>
                                      <p:cBhvr>
                                        <p:cTn id="87" dur="1" fill="hold">
                                          <p:stCondLst>
                                            <p:cond delay="0"/>
                                          </p:stCondLst>
                                        </p:cTn>
                                        <p:tgtEl>
                                          <p:spTgt spid="5">
                                            <p:txEl>
                                              <p:pRg st="5" end="5"/>
                                            </p:txEl>
                                          </p:spTgt>
                                        </p:tgtEl>
                                        <p:attrNameLst>
                                          <p:attrName>style.visibility</p:attrName>
                                        </p:attrNameLst>
                                      </p:cBhvr>
                                      <p:to>
                                        <p:strVal val="visible"/>
                                      </p:to>
                                    </p:set>
                                    <p:animEffect transition="in" filter="checkerboard(across)">
                                      <p:cBhvr>
                                        <p:cTn id="88" dur="500"/>
                                        <p:tgtEl>
                                          <p:spTgt spid="5">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2" name="Title 1"/>
          <p:cNvSpPr>
            <a:spLocks noGrp="1"/>
          </p:cNvSpPr>
          <p:nvPr>
            <p:ph type="title"/>
          </p:nvPr>
        </p:nvSpPr>
        <p:spPr/>
        <p:txBody>
          <a:bodyPr/>
          <a:p>
            <a:r>
              <a:rPr lang="en-US" b="1">
                <a:solidFill>
                  <a:schemeClr val="bg1"/>
                </a:solidFill>
              </a:rPr>
              <a:t>BÀI 4: HỘI XUÂN QUÊ EM</a:t>
            </a:r>
            <a:endParaRPr lang="en-US" b="1">
              <a:solidFill>
                <a:schemeClr val="bg1"/>
              </a:solidFill>
            </a:endParaRPr>
          </a:p>
        </p:txBody>
      </p:sp>
      <p:sp>
        <p:nvSpPr>
          <p:cNvPr id="3" name="Content Placeholder 2"/>
          <p:cNvSpPr>
            <a:spLocks noGrp="1"/>
          </p:cNvSpPr>
          <p:nvPr>
            <p:ph idx="1"/>
          </p:nvPr>
        </p:nvSpPr>
        <p:spPr/>
        <p:txBody>
          <a:bodyPr>
            <a:normAutofit lnSpcReduction="20000"/>
          </a:bodyPr>
          <a:p>
            <a:pPr marL="0" indent="0">
              <a:buNone/>
            </a:pPr>
            <a:r>
              <a:rPr lang="en-US" b="1">
                <a:solidFill>
                  <a:schemeClr val="bg1"/>
                </a:solidFill>
                <a:latin typeface="Times New Roman" panose="02020603050405020304" charset="0"/>
                <a:cs typeface="Times New Roman" panose="02020603050405020304" charset="0"/>
              </a:rPr>
              <a:t>I. TÌM VÀ CHỌN NỘI DUNG: </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Các lễ hội trong năm (theo vùng miền)</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II. CÁCH VẼ:</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1. Chọn lễ hội yêu thích</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2. Sắp xếp bố cục tranh</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3. Vẽ phác hình lễ hội</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4. Vẽ chi tiết lễ hội</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rPr>
              <a:t>5. Vẽ màu</a:t>
            </a:r>
            <a:endParaRPr lang="en-US" b="1">
              <a:solidFill>
                <a:schemeClr val="bg1"/>
              </a:solidFill>
              <a:latin typeface="Times New Roman" panose="02020603050405020304" charset="0"/>
              <a:cs typeface="Times New Roman" panose="02020603050405020304" charset="0"/>
            </a:endParaRPr>
          </a:p>
          <a:p>
            <a:pPr marL="0" indent="0">
              <a:buNone/>
            </a:pPr>
            <a:r>
              <a:rPr lang="en-US" b="1">
                <a:solidFill>
                  <a:schemeClr val="bg1"/>
                </a:solidFill>
                <a:latin typeface="Times New Roman" panose="02020603050405020304" charset="0"/>
                <a:cs typeface="Times New Roman" panose="02020603050405020304" charset="0"/>
                <a:sym typeface="+mn-ea"/>
              </a:rPr>
              <a:t>III. BÀI TẬP: VẼ BỨC TRANH THEO ĐỀ TÀI LỄ HỘI QUÊ HƯƠNG</a:t>
            </a:r>
            <a:endParaRPr lang="en-US" b="1">
              <a:solidFill>
                <a:schemeClr val="bg1"/>
              </a:solidFill>
              <a:latin typeface="Times New Roman" panose="02020603050405020304" charset="0"/>
              <a:cs typeface="Times New Roman" panose="02020603050405020304" charset="0"/>
            </a:endParaRPr>
          </a:p>
          <a:p>
            <a:pPr marL="0" indent="0">
              <a:buNone/>
            </a:pPr>
            <a:endParaRPr lang="en-US" b="1">
              <a:solidFill>
                <a:schemeClr val="bg1"/>
              </a:solidFill>
              <a:latin typeface="Times New Roman" panose="02020603050405020304" charset="0"/>
              <a:cs typeface="Times New Roman" panose="0202060305040502030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dissolve">
                                      <p:cBhvr>
                                        <p:cTn id="12" dur="500"/>
                                        <p:tgtEl>
                                          <p:spTgt spid="3">
                                            <p:txEl>
                                              <p:pRg st="0" end="0"/>
                                            </p:txEl>
                                          </p:spTgt>
                                        </p:tgtEl>
                                      </p:cBhvr>
                                    </p:animEffect>
                                  </p:childTnLst>
                                </p:cTn>
                              </p:par>
                              <p:par>
                                <p:cTn id="13" presetID="9" presetClass="entr" presetSubtype="0" fill="hold" nodeType="with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animEffect transition="in" filter="dissolve">
                                      <p:cBhvr>
                                        <p:cTn id="15" dur="500"/>
                                        <p:tgtEl>
                                          <p:spTgt spid="3">
                                            <p:txEl>
                                              <p:pRg st="1" end="1"/>
                                            </p:txEl>
                                          </p:spTgt>
                                        </p:tgtEl>
                                      </p:cBhvr>
                                    </p:animEffect>
                                  </p:childTnLst>
                                </p:cTn>
                              </p:par>
                            </p:childTnLst>
                          </p:cTn>
                        </p:par>
                      </p:childTnLst>
                    </p:cTn>
                  </p:par>
                  <p:par>
                    <p:cTn id="16" fill="hold">
                      <p:stCondLst>
                        <p:cond delay="indefinite"/>
                      </p:stCondLst>
                      <p:childTnLst>
                        <p:par>
                          <p:cTn id="17" fill="hold">
                            <p:stCondLst>
                              <p:cond delay="0"/>
                            </p:stCondLst>
                            <p:childTnLst>
                              <p:par>
                                <p:cTn id="18" presetID="1" presetClass="entr" presetSubtype="0" fill="hold" nodeType="clickEffect">
                                  <p:stCondLst>
                                    <p:cond delay="0"/>
                                  </p:stCondLst>
                                  <p:childTnLst>
                                    <p:set>
                                      <p:cBhvr>
                                        <p:cTn id="19" dur="1" fill="hold">
                                          <p:stCondLst>
                                            <p:cond delay="0"/>
                                          </p:stCondLst>
                                        </p:cTn>
                                        <p:tgtEl>
                                          <p:spTgt spid="3">
                                            <p:txEl>
                                              <p:pRg st="2" end="2"/>
                                            </p:txEl>
                                          </p:spTgt>
                                        </p:tgtEl>
                                        <p:attrNameLst>
                                          <p:attrName>style.visibility</p:attrName>
                                        </p:attrNameLst>
                                      </p:cBhvr>
                                      <p:to>
                                        <p:strVal val="visible"/>
                                      </p:to>
                                    </p:set>
                                  </p:childTnLst>
                                </p:cTn>
                              </p:par>
                              <p:par>
                                <p:cTn id="20" presetID="1" presetClass="entr" presetSubtype="0" fill="hold" nodeType="with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childTnLst>
                                </p:cTn>
                              </p:par>
                              <p:par>
                                <p:cTn id="22" presetID="1" presetClass="entr" presetSubtype="0" fill="hold" nodeType="withEffect">
                                  <p:stCondLst>
                                    <p:cond delay="0"/>
                                  </p:stCondLst>
                                  <p:childTnLst>
                                    <p:set>
                                      <p:cBhvr>
                                        <p:cTn id="23" dur="1" fill="hold">
                                          <p:stCondLst>
                                            <p:cond delay="0"/>
                                          </p:stCondLst>
                                        </p:cTn>
                                        <p:tgtEl>
                                          <p:spTgt spid="3">
                                            <p:txEl>
                                              <p:pRg st="4" end="4"/>
                                            </p:txEl>
                                          </p:spTgt>
                                        </p:tgtEl>
                                        <p:attrNameLst>
                                          <p:attrName>style.visibility</p:attrName>
                                        </p:attrNameLst>
                                      </p:cBhvr>
                                      <p:to>
                                        <p:strVal val="visible"/>
                                      </p:to>
                                    </p:set>
                                  </p:childTnLst>
                                </p:cTn>
                              </p:par>
                              <p:par>
                                <p:cTn id="24" presetID="1" presetClass="entr" presetSubtype="0" fill="hold" nodeType="withEffect">
                                  <p:stCondLst>
                                    <p:cond delay="0"/>
                                  </p:stCondLst>
                                  <p:childTnLst>
                                    <p:set>
                                      <p:cBhvr>
                                        <p:cTn id="25" dur="1" fill="hold">
                                          <p:stCondLst>
                                            <p:cond delay="0"/>
                                          </p:stCondLst>
                                        </p:cTn>
                                        <p:tgtEl>
                                          <p:spTgt spid="3">
                                            <p:txEl>
                                              <p:pRg st="5" end="5"/>
                                            </p:txEl>
                                          </p:spTgt>
                                        </p:tgtEl>
                                        <p:attrNameLst>
                                          <p:attrName>style.visibility</p:attrName>
                                        </p:attrNameLst>
                                      </p:cBhvr>
                                      <p:to>
                                        <p:strVal val="visible"/>
                                      </p:to>
                                    </p:set>
                                  </p:childTnLst>
                                </p:cTn>
                              </p:par>
                              <p:par>
                                <p:cTn id="26" presetID="1" presetClass="entr" presetSubtype="0" fill="hold" nodeType="withEffect">
                                  <p:stCondLst>
                                    <p:cond delay="0"/>
                                  </p:stCondLst>
                                  <p:childTnLst>
                                    <p:set>
                                      <p:cBhvr>
                                        <p:cTn id="27" dur="1" fill="hold">
                                          <p:stCondLst>
                                            <p:cond delay="0"/>
                                          </p:stCondLst>
                                        </p:cTn>
                                        <p:tgtEl>
                                          <p:spTgt spid="3">
                                            <p:txEl>
                                              <p:pRg st="6" end="6"/>
                                            </p:txEl>
                                          </p:spTgt>
                                        </p:tgtEl>
                                        <p:attrNameLst>
                                          <p:attrName>style.visibility</p:attrName>
                                        </p:attrNameLst>
                                      </p:cBhvr>
                                      <p:to>
                                        <p:strVal val="visible"/>
                                      </p:to>
                                    </p:set>
                                  </p:childTnLst>
                                </p:cTn>
                              </p:par>
                              <p:par>
                                <p:cTn id="28" presetID="1" presetClass="entr" presetSubtype="0" fill="hold" nodeType="withEffect">
                                  <p:stCondLst>
                                    <p:cond delay="0"/>
                                  </p:stCondLst>
                                  <p:childTnLst>
                                    <p:set>
                                      <p:cBhvr>
                                        <p:cTn id="29"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nodeType="clickEffect">
                                  <p:stCondLst>
                                    <p:cond delay="0"/>
                                  </p:stCondLst>
                                  <p:childTnLst>
                                    <p:set>
                                      <p:cBhvr>
                                        <p:cTn id="33"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pic>
        <p:nvPicPr>
          <p:cNvPr id="4" name="Content Placeholder 3" descr="tranh-de-tai-le-hoi-dep-nhat_090413313"/>
          <p:cNvPicPr>
            <a:picLocks noChangeAspect="1"/>
          </p:cNvPicPr>
          <p:nvPr>
            <p:ph sz="half" idx="1"/>
          </p:nvPr>
        </p:nvPicPr>
        <p:blipFill>
          <a:blip r:embed="rId1"/>
          <a:stretch>
            <a:fillRect/>
          </a:stretch>
        </p:blipFill>
        <p:spPr>
          <a:xfrm>
            <a:off x="817245" y="151130"/>
            <a:ext cx="9041130" cy="6555105"/>
          </a:xfrm>
          <a:prstGeom prst="rect">
            <a:avLst/>
          </a:prstGeom>
        </p:spPr>
      </p:pic>
      <p:pic>
        <p:nvPicPr>
          <p:cNvPr id="2" name="Content Placeholder 3" descr="tranh-le-hoi-dau-vat_090413388"/>
          <p:cNvPicPr>
            <a:picLocks noChangeAspect="1"/>
          </p:cNvPicPr>
          <p:nvPr>
            <p:ph sz="half" idx="2"/>
          </p:nvPr>
        </p:nvPicPr>
        <p:blipFill>
          <a:blip r:embed="rId2"/>
          <a:stretch>
            <a:fillRect/>
          </a:stretch>
        </p:blipFill>
        <p:spPr>
          <a:xfrm>
            <a:off x="752475" y="151130"/>
            <a:ext cx="8782050" cy="6586855"/>
          </a:xfrm>
          <a:prstGeom prst="rect">
            <a:avLst/>
          </a:prstGeom>
        </p:spPr>
      </p:pic>
      <p:pic>
        <p:nvPicPr>
          <p:cNvPr id="5" name="Content Placeholder 3" descr="Ve-tranh-de-tai-Le-hoi-dua-thuyen-rong-1024x576"/>
          <p:cNvPicPr>
            <a:picLocks noChangeAspect="1"/>
          </p:cNvPicPr>
          <p:nvPr/>
        </p:nvPicPr>
        <p:blipFill>
          <a:blip r:embed="rId3"/>
          <a:stretch>
            <a:fillRect/>
          </a:stretch>
        </p:blipFill>
        <p:spPr>
          <a:xfrm>
            <a:off x="610870" y="151130"/>
            <a:ext cx="11652250" cy="6555105"/>
          </a:xfrm>
          <a:prstGeom prst="rect">
            <a:avLst/>
          </a:prstGeom>
        </p:spPr>
      </p:pic>
      <p:pic>
        <p:nvPicPr>
          <p:cNvPr id="6" name="Content Placeholder 3" descr="download"/>
          <p:cNvPicPr>
            <a:picLocks noChangeAspect="1"/>
          </p:cNvPicPr>
          <p:nvPr/>
        </p:nvPicPr>
        <p:blipFill>
          <a:blip r:embed="rId4"/>
          <a:stretch>
            <a:fillRect/>
          </a:stretch>
        </p:blipFill>
        <p:spPr>
          <a:xfrm>
            <a:off x="610870" y="151130"/>
            <a:ext cx="11732895" cy="657161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ox(in)">
                                      <p:cBhvr>
                                        <p:cTn id="7" dur="20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dissolve">
                                      <p:cBhvr>
                                        <p:cTn id="12" dur="500"/>
                                        <p:tgtEl>
                                          <p:spTgt spid="2"/>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dissolve">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6"/>
                                        </p:tgtEl>
                                        <p:attrNameLst>
                                          <p:attrName>style.visibility</p:attrName>
                                        </p:attrNameLst>
                                      </p:cBhvr>
                                      <p:to>
                                        <p:strVal val="visible"/>
                                      </p:to>
                                    </p:set>
                                    <p:animEffect transition="in" filter="dissolve">
                                      <p:cBhvr>
                                        <p:cTn id="22"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lumMod val="85000"/>
            <a:lumOff val="15000"/>
          </a:schemeClr>
        </a:solidFill>
        <a:effectLst/>
      </p:bgPr>
    </p:bg>
    <p:spTree>
      <p:nvGrpSpPr>
        <p:cNvPr id="1" name=""/>
        <p:cNvGrpSpPr/>
        <p:nvPr/>
      </p:nvGrpSpPr>
      <p:grpSpPr/>
      <p:sp>
        <p:nvSpPr>
          <p:cNvPr id="5" name="Title 4"/>
          <p:cNvSpPr>
            <a:spLocks noGrp="1"/>
          </p:cNvSpPr>
          <p:nvPr>
            <p:ph type="title"/>
          </p:nvPr>
        </p:nvSpPr>
        <p:spPr/>
        <p:txBody>
          <a:bodyPr/>
          <a:p>
            <a:r>
              <a:rPr lang="en-US" b="1">
                <a:solidFill>
                  <a:schemeClr val="bg1"/>
                </a:solidFill>
              </a:rPr>
              <a:t>BÀI 4: HỘI XUÂN QUÊ EM</a:t>
            </a:r>
            <a:endParaRPr lang="en-US" b="1">
              <a:solidFill>
                <a:schemeClr val="bg1"/>
              </a:solidFill>
            </a:endParaRPr>
          </a:p>
        </p:txBody>
      </p:sp>
      <p:sp>
        <p:nvSpPr>
          <p:cNvPr id="6" name="Title 4"/>
          <p:cNvSpPr>
            <a:spLocks noGrp="1"/>
          </p:cNvSpPr>
          <p:nvPr/>
        </p:nvSpPr>
        <p:spPr>
          <a:xfrm>
            <a:off x="838200" y="1914525"/>
            <a:ext cx="10515600" cy="4527550"/>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571500" indent="-571500">
              <a:buFont typeface="Wingdings" panose="05000000000000000000" charset="0"/>
              <a:buChar char="v"/>
            </a:pPr>
            <a:r>
              <a:rPr lang="en-US" sz="4300" b="1">
                <a:solidFill>
                  <a:schemeClr val="bg1"/>
                </a:solidFill>
              </a:rPr>
              <a:t>Các nhóm nhận xét bài lẫn nhau: </a:t>
            </a:r>
            <a:endParaRPr lang="en-US" sz="4300" b="1">
              <a:solidFill>
                <a:schemeClr val="bg1"/>
              </a:solidFill>
            </a:endParaRPr>
          </a:p>
          <a:p>
            <a:pPr marL="571500" indent="-571500">
              <a:buFont typeface="Arial" panose="020B0604020202020204" pitchFamily="34" charset="0"/>
              <a:buChar char="•"/>
            </a:pPr>
            <a:r>
              <a:rPr lang="en-US" sz="4300" b="1">
                <a:solidFill>
                  <a:schemeClr val="bg1"/>
                </a:solidFill>
              </a:rPr>
              <a:t>Tranh thể hiện đúng đề tài không?</a:t>
            </a:r>
            <a:endParaRPr lang="en-US" sz="4300" b="1">
              <a:solidFill>
                <a:schemeClr val="bg1"/>
              </a:solidFill>
            </a:endParaRPr>
          </a:p>
          <a:p>
            <a:pPr marL="571500" indent="-571500">
              <a:buFont typeface="Arial" panose="020B0604020202020204" pitchFamily="34" charset="0"/>
              <a:buChar char="•"/>
            </a:pPr>
            <a:r>
              <a:rPr lang="en-US" sz="4300" b="1">
                <a:solidFill>
                  <a:schemeClr val="bg1"/>
                </a:solidFill>
              </a:rPr>
              <a:t>Cách sắp xếp bố cục hợp lý chưa?</a:t>
            </a:r>
            <a:endParaRPr lang="en-US" sz="4300" b="1">
              <a:solidFill>
                <a:schemeClr val="bg1"/>
              </a:solidFill>
            </a:endParaRPr>
          </a:p>
          <a:p>
            <a:pPr marL="571500" indent="-571500">
              <a:buFont typeface="Arial" panose="020B0604020202020204" pitchFamily="34" charset="0"/>
              <a:buChar char="•"/>
            </a:pPr>
            <a:r>
              <a:rPr lang="en-US" sz="4300" b="1">
                <a:solidFill>
                  <a:schemeClr val="bg1"/>
                </a:solidFill>
              </a:rPr>
              <a:t>Màu sắc phù hợp với đề tài chưa?</a:t>
            </a:r>
            <a:endParaRPr lang="en-US" sz="4300" b="1">
              <a:solidFill>
                <a:schemeClr val="bg1"/>
              </a:solidFill>
            </a:endParaRPr>
          </a:p>
          <a:p>
            <a:pPr marL="571500" indent="-571500">
              <a:buFont typeface="Arial" panose="020B0604020202020204" pitchFamily="34" charset="0"/>
              <a:buChar char="•"/>
            </a:pPr>
            <a:r>
              <a:rPr lang="en-US" sz="4300" b="1">
                <a:solidFill>
                  <a:schemeClr val="bg1"/>
                </a:solidFill>
              </a:rPr>
              <a:t>Em thích nhất tranh nào?</a:t>
            </a:r>
            <a:endParaRPr lang="en-US" sz="4300" b="1">
              <a:solidFill>
                <a:schemeClr val="bg1"/>
              </a:solidFill>
            </a:endParaRPr>
          </a:p>
          <a:p>
            <a:pPr marL="571500" indent="-571500">
              <a:buFont typeface="Arial" panose="020B0604020202020204" pitchFamily="34" charset="0"/>
              <a:buChar char="•"/>
            </a:pPr>
            <a:r>
              <a:rPr lang="en-US" sz="4300" b="1">
                <a:solidFill>
                  <a:schemeClr val="bg1"/>
                </a:solidFill>
              </a:rPr>
              <a:t>Qua baì học hôm nay giúp ích cho em được gì?</a:t>
            </a:r>
            <a:endParaRPr lang="en-US" sz="4300" b="1">
              <a:solidFill>
                <a:schemeClr val="bg1"/>
              </a:solidFill>
            </a:endParaRPr>
          </a:p>
        </p:txBody>
      </p:sp>
      <p:sp>
        <p:nvSpPr>
          <p:cNvPr id="7" name="Text Box 6"/>
          <p:cNvSpPr txBox="1"/>
          <p:nvPr/>
        </p:nvSpPr>
        <p:spPr>
          <a:xfrm>
            <a:off x="4613275" y="3100070"/>
            <a:ext cx="309880" cy="368300"/>
          </a:xfrm>
          <a:prstGeom prst="rect">
            <a:avLst/>
          </a:prstGeom>
          <a:noFill/>
        </p:spPr>
        <p:txBody>
          <a:bodyPr wrap="none" rtlCol="0">
            <a:spAutoFit/>
          </a:bodyPr>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dissolve">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6">
                                            <p:txEl>
                                              <p:pRg st="0" end="0"/>
                                            </p:txEl>
                                          </p:spTgt>
                                        </p:tgtEl>
                                        <p:attrNameLst>
                                          <p:attrName>style.visibility</p:attrName>
                                        </p:attrNameLst>
                                      </p:cBhvr>
                                      <p:to>
                                        <p:strVal val="visible"/>
                                      </p:to>
                                    </p:set>
                                    <p:animEffect transition="in" filter="dissolve">
                                      <p:cBhvr>
                                        <p:cTn id="12" dur="500"/>
                                        <p:tgtEl>
                                          <p:spTgt spid="6">
                                            <p:txEl>
                                              <p:pRg st="0" end="0"/>
                                            </p:txEl>
                                          </p:spTgt>
                                        </p:tgtEl>
                                      </p:cBhvr>
                                    </p:animEffect>
                                  </p:childTnLst>
                                </p:cTn>
                              </p:par>
                              <p:par>
                                <p:cTn id="13" presetID="9" presetClass="entr" presetSubtype="0" fill="hold" nodeType="withEffect">
                                  <p:stCondLst>
                                    <p:cond delay="0"/>
                                  </p:stCondLst>
                                  <p:childTnLst>
                                    <p:set>
                                      <p:cBhvr>
                                        <p:cTn id="14" dur="1" fill="hold">
                                          <p:stCondLst>
                                            <p:cond delay="0"/>
                                          </p:stCondLst>
                                        </p:cTn>
                                        <p:tgtEl>
                                          <p:spTgt spid="6">
                                            <p:txEl>
                                              <p:pRg st="1" end="1"/>
                                            </p:txEl>
                                          </p:spTgt>
                                        </p:tgtEl>
                                        <p:attrNameLst>
                                          <p:attrName>style.visibility</p:attrName>
                                        </p:attrNameLst>
                                      </p:cBhvr>
                                      <p:to>
                                        <p:strVal val="visible"/>
                                      </p:to>
                                    </p:set>
                                    <p:animEffect transition="in" filter="dissolve">
                                      <p:cBhvr>
                                        <p:cTn id="15" dur="500"/>
                                        <p:tgtEl>
                                          <p:spTgt spid="6">
                                            <p:txEl>
                                              <p:pRg st="1" end="1"/>
                                            </p:txEl>
                                          </p:spTgt>
                                        </p:tgtEl>
                                      </p:cBhvr>
                                    </p:animEffect>
                                  </p:childTnLst>
                                </p:cTn>
                              </p:par>
                              <p:par>
                                <p:cTn id="16" presetID="9" presetClass="entr" presetSubtype="0" fill="hold" nodeType="withEffect">
                                  <p:stCondLst>
                                    <p:cond delay="0"/>
                                  </p:stCondLst>
                                  <p:childTnLst>
                                    <p:set>
                                      <p:cBhvr>
                                        <p:cTn id="17" dur="1" fill="hold">
                                          <p:stCondLst>
                                            <p:cond delay="0"/>
                                          </p:stCondLst>
                                        </p:cTn>
                                        <p:tgtEl>
                                          <p:spTgt spid="6">
                                            <p:txEl>
                                              <p:pRg st="2" end="2"/>
                                            </p:txEl>
                                          </p:spTgt>
                                        </p:tgtEl>
                                        <p:attrNameLst>
                                          <p:attrName>style.visibility</p:attrName>
                                        </p:attrNameLst>
                                      </p:cBhvr>
                                      <p:to>
                                        <p:strVal val="visible"/>
                                      </p:to>
                                    </p:set>
                                    <p:animEffect transition="in" filter="dissolve">
                                      <p:cBhvr>
                                        <p:cTn id="18" dur="500"/>
                                        <p:tgtEl>
                                          <p:spTgt spid="6">
                                            <p:txEl>
                                              <p:pRg st="2" end="2"/>
                                            </p:txEl>
                                          </p:spTgt>
                                        </p:tgtEl>
                                      </p:cBhvr>
                                    </p:animEffect>
                                  </p:childTnLst>
                                </p:cTn>
                              </p:par>
                              <p:par>
                                <p:cTn id="19" presetID="9" presetClass="entr" presetSubtype="0" fill="hold" nodeType="withEffect">
                                  <p:stCondLst>
                                    <p:cond delay="0"/>
                                  </p:stCondLst>
                                  <p:childTnLst>
                                    <p:set>
                                      <p:cBhvr>
                                        <p:cTn id="20" dur="1" fill="hold">
                                          <p:stCondLst>
                                            <p:cond delay="0"/>
                                          </p:stCondLst>
                                        </p:cTn>
                                        <p:tgtEl>
                                          <p:spTgt spid="6">
                                            <p:txEl>
                                              <p:pRg st="3" end="3"/>
                                            </p:txEl>
                                          </p:spTgt>
                                        </p:tgtEl>
                                        <p:attrNameLst>
                                          <p:attrName>style.visibility</p:attrName>
                                        </p:attrNameLst>
                                      </p:cBhvr>
                                      <p:to>
                                        <p:strVal val="visible"/>
                                      </p:to>
                                    </p:set>
                                    <p:animEffect transition="in" filter="dissolve">
                                      <p:cBhvr>
                                        <p:cTn id="21" dur="500"/>
                                        <p:tgtEl>
                                          <p:spTgt spid="6">
                                            <p:txEl>
                                              <p:pRg st="3" end="3"/>
                                            </p:txEl>
                                          </p:spTgt>
                                        </p:tgtEl>
                                      </p:cBhvr>
                                    </p:animEffect>
                                  </p:childTnLst>
                                </p:cTn>
                              </p:par>
                              <p:par>
                                <p:cTn id="22" presetID="9" presetClass="entr" presetSubtype="0" fill="hold" nodeType="withEffect">
                                  <p:stCondLst>
                                    <p:cond delay="0"/>
                                  </p:stCondLst>
                                  <p:childTnLst>
                                    <p:set>
                                      <p:cBhvr>
                                        <p:cTn id="23" dur="1" fill="hold">
                                          <p:stCondLst>
                                            <p:cond delay="0"/>
                                          </p:stCondLst>
                                        </p:cTn>
                                        <p:tgtEl>
                                          <p:spTgt spid="6">
                                            <p:txEl>
                                              <p:pRg st="4" end="4"/>
                                            </p:txEl>
                                          </p:spTgt>
                                        </p:tgtEl>
                                        <p:attrNameLst>
                                          <p:attrName>style.visibility</p:attrName>
                                        </p:attrNameLst>
                                      </p:cBhvr>
                                      <p:to>
                                        <p:strVal val="visible"/>
                                      </p:to>
                                    </p:set>
                                    <p:animEffect transition="in" filter="dissolve">
                                      <p:cBhvr>
                                        <p:cTn id="24" dur="500"/>
                                        <p:tgtEl>
                                          <p:spTgt spid="6">
                                            <p:txEl>
                                              <p:pRg st="4" end="4"/>
                                            </p:txEl>
                                          </p:spTgt>
                                        </p:tgtEl>
                                      </p:cBhvr>
                                    </p:animEffect>
                                  </p:childTnLst>
                                </p:cTn>
                              </p:par>
                              <p:par>
                                <p:cTn id="25" presetID="9" presetClass="entr" presetSubtype="0" fill="hold" nodeType="withEffect">
                                  <p:stCondLst>
                                    <p:cond delay="0"/>
                                  </p:stCondLst>
                                  <p:childTnLst>
                                    <p:set>
                                      <p:cBhvr>
                                        <p:cTn id="26" dur="1" fill="hold">
                                          <p:stCondLst>
                                            <p:cond delay="0"/>
                                          </p:stCondLst>
                                        </p:cTn>
                                        <p:tgtEl>
                                          <p:spTgt spid="6">
                                            <p:txEl>
                                              <p:pRg st="5" end="5"/>
                                            </p:txEl>
                                          </p:spTgt>
                                        </p:tgtEl>
                                        <p:attrNameLst>
                                          <p:attrName>style.visibility</p:attrName>
                                        </p:attrNameLst>
                                      </p:cBhvr>
                                      <p:to>
                                        <p:strVal val="visible"/>
                                      </p:to>
                                    </p:set>
                                    <p:animEffect transition="in" filter="dissolve">
                                      <p:cBhvr>
                                        <p:cTn id="27" dur="500"/>
                                        <p:tgtEl>
                                          <p:spTgt spid="6">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2391</Words>
  <Application>WPS Presentation</Application>
  <PresentationFormat>Widescreen</PresentationFormat>
  <Paragraphs>115</Paragraphs>
  <Slides>10</Slides>
  <Notes>0</Notes>
  <HiddenSlides>0</HiddenSlides>
  <MMClips>0</MMClips>
  <ScaleCrop>false</ScaleCrop>
  <HeadingPairs>
    <vt:vector size="6" baseType="variant">
      <vt:variant>
        <vt:lpstr>已用的字体</vt:lpstr>
      </vt:variant>
      <vt:variant>
        <vt:i4>9</vt:i4>
      </vt:variant>
      <vt:variant>
        <vt:lpstr>主题</vt:lpstr>
      </vt:variant>
      <vt:variant>
        <vt:i4>1</vt:i4>
      </vt:variant>
      <vt:variant>
        <vt:lpstr>幻灯片标题</vt:lpstr>
      </vt:variant>
      <vt:variant>
        <vt:i4>10</vt:i4>
      </vt:variant>
    </vt:vector>
  </HeadingPairs>
  <TitlesOfParts>
    <vt:vector size="20" baseType="lpstr">
      <vt:lpstr>Arial</vt:lpstr>
      <vt:lpstr>SimSun</vt:lpstr>
      <vt:lpstr>Wingdings</vt:lpstr>
      <vt:lpstr>Times New Roman</vt:lpstr>
      <vt:lpstr>Wingdings</vt:lpstr>
      <vt:lpstr>Calibri</vt:lpstr>
      <vt:lpstr>Microsoft YaHei</vt:lpstr>
      <vt:lpstr>Arial Unicode MS</vt:lpstr>
      <vt:lpstr>Calibri Light</vt:lpstr>
      <vt:lpstr>Office Theme</vt:lpstr>
      <vt:lpstr>PowerPoint 演示文稿</vt:lpstr>
      <vt:lpstr>CHỦ ĐỀ: LỄ HỘI QUÊ HƯƠNG BÀI 4: HỘI XUÂN QUÊ HƯƠNG</vt:lpstr>
      <vt:lpstr>PowerPoint 演示文稿</vt:lpstr>
      <vt:lpstr>LỄ HỘI QUÊ HƯƠNG</vt:lpstr>
      <vt:lpstr>LỄ HỘI QUÊ HƯƠNG</vt:lpstr>
      <vt:lpstr>TRÒ CHƠI:  ĐOÁN TÊN LỄ HỘI THEO VÙNG MIỀN</vt:lpstr>
      <vt:lpstr>LỄ HỘI QUÊ HƯƠNG</vt:lpstr>
      <vt:lpstr>BÀI 4: HỘI XUÂN QUÊ EM</vt:lpstr>
      <vt:lpstr>PowerPoint 演示文稿</vt:lpstr>
      <vt:lpstr>BÀI 4: HỘI XUÂN QUÊ EM</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LỄ HỘI QUÊ HƯƠNG</dc:title>
  <dc:creator/>
  <cp:lastModifiedBy>ASUS</cp:lastModifiedBy>
  <cp:revision>11</cp:revision>
  <dcterms:created xsi:type="dcterms:W3CDTF">2022-02-07T17:41:00Z</dcterms:created>
  <dcterms:modified xsi:type="dcterms:W3CDTF">2022-08-30T10:10:41Z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D81C03B22FB74FD7BA73E2DE6E3521D1</vt:lpwstr>
  </property>
  <property fmtid="{D5CDD505-2E9C-101B-9397-08002B2CF9AE}" pid="3" name="KSOProductBuildVer">
    <vt:lpwstr>1033-11.2.0.11254</vt:lpwstr>
  </property>
</Properties>
</file>